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  <p:sldMasterId id="2147483684" r:id="rId2"/>
    <p:sldMasterId id="2147483696" r:id="rId3"/>
  </p:sldMasterIdLst>
  <p:sldIdLst>
    <p:sldId id="26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24726"/>
    <a:srgbClr val="D24626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fficetimeline.com/download-officetimeline.aspx" TargetMode="External"/><Relationship Id="rId3" Type="http://schemas.openxmlformats.org/officeDocument/2006/relationships/hyperlink" Target="http://www.officetimeline.com/fwlink.aspx?linkid=1030" TargetMode="External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6.jpeg"/><Relationship Id="rId5" Type="http://schemas.openxmlformats.org/officeDocument/2006/relationships/hyperlink" Target="http://fppt.com/officetimeline" TargetMode="External"/><Relationship Id="rId10" Type="http://schemas.openxmlformats.org/officeDocument/2006/relationships/image" Target="../media/image5.jpeg"/><Relationship Id="rId4" Type="http://schemas.openxmlformats.org/officeDocument/2006/relationships/image" Target="../media/image2.png"/><Relationship Id="rId9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D247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 userDrawn="1"/>
        </p:nvCxnSpPr>
        <p:spPr>
          <a:xfrm flipH="1">
            <a:off x="2639926" y="1195820"/>
            <a:ext cx="6841957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2">
                    <a:lumMod val="100000"/>
                    <a:alpha val="0"/>
                  </a:schemeClr>
                </a:gs>
                <a:gs pos="50000">
                  <a:schemeClr val="accent2">
                    <a:lumMod val="20000"/>
                    <a:lumOff val="80000"/>
                    <a:alpha val="39000"/>
                  </a:schemeClr>
                </a:gs>
                <a:gs pos="100000">
                  <a:schemeClr val="accent2">
                    <a:lumMod val="100000"/>
                    <a:alpha val="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Picture 2" descr="Create Timelines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28761" y="173640"/>
            <a:ext cx="2667000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6" name="Group 75"/>
          <p:cNvGrpSpPr/>
          <p:nvPr userDrawn="1"/>
        </p:nvGrpSpPr>
        <p:grpSpPr>
          <a:xfrm>
            <a:off x="811344" y="1579903"/>
            <a:ext cx="7572656" cy="1207113"/>
            <a:chOff x="795016" y="1399996"/>
            <a:chExt cx="7572656" cy="1207113"/>
          </a:xfrm>
        </p:grpSpPr>
        <p:sp>
          <p:nvSpPr>
            <p:cNvPr id="32" name="Rounded Rectangle 31">
              <a:hlinkClick r:id="rId3"/>
            </p:cNvPr>
            <p:cNvSpPr/>
            <p:nvPr userDrawn="1"/>
          </p:nvSpPr>
          <p:spPr>
            <a:xfrm>
              <a:off x="2155337" y="1399996"/>
              <a:ext cx="5586319" cy="625460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dirty="0">
                  <a:solidFill>
                    <a:prstClr val="white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Get the Free Edition Now</a:t>
              </a:r>
            </a:p>
          </p:txBody>
        </p:sp>
        <p:sp>
          <p:nvSpPr>
            <p:cNvPr id="33" name="TextBox 32"/>
            <p:cNvSpPr txBox="1"/>
            <p:nvPr userDrawn="1"/>
          </p:nvSpPr>
          <p:spPr>
            <a:xfrm>
              <a:off x="2155336" y="1939493"/>
              <a:ext cx="62123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C0504D">
                      <a:lumMod val="40000"/>
                      <a:lumOff val="60000"/>
                    </a:srgbClr>
                  </a:solidFill>
                  <a:ea typeface="Segoe UI" pitchFamily="34" charset="0"/>
                  <a:cs typeface="Segoe UI" pitchFamily="34" charset="0"/>
                </a:rPr>
                <a:t>Easily edit this template and create other </a:t>
              </a:r>
              <a:br>
                <a:rPr lang="en-US" sz="1600" dirty="0">
                  <a:solidFill>
                    <a:srgbClr val="C0504D">
                      <a:lumMod val="40000"/>
                      <a:lumOff val="60000"/>
                    </a:srgbClr>
                  </a:solidFill>
                  <a:ea typeface="Segoe UI" pitchFamily="34" charset="0"/>
                  <a:cs typeface="Segoe UI" pitchFamily="34" charset="0"/>
                </a:rPr>
              </a:br>
              <a:r>
                <a:rPr lang="en-US" sz="1600" dirty="0">
                  <a:solidFill>
                    <a:srgbClr val="C0504D">
                      <a:lumMod val="40000"/>
                      <a:lumOff val="60000"/>
                    </a:srgbClr>
                  </a:solidFill>
                  <a:ea typeface="Segoe UI" pitchFamily="34" charset="0"/>
                  <a:cs typeface="Segoe UI" pitchFamily="34" charset="0"/>
                </a:rPr>
                <a:t>beautiful timelines quickly, right inside PowerPoint.</a:t>
              </a:r>
            </a:p>
          </p:txBody>
        </p:sp>
        <p:pic>
          <p:nvPicPr>
            <p:cNvPr id="51" name="Picture 50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795016" y="1399996"/>
              <a:ext cx="1231499" cy="1207113"/>
            </a:xfrm>
            <a:prstGeom prst="rect">
              <a:avLst/>
            </a:prstGeom>
          </p:spPr>
        </p:pic>
      </p:grpSp>
      <p:grpSp>
        <p:nvGrpSpPr>
          <p:cNvPr id="77" name="Group 76"/>
          <p:cNvGrpSpPr/>
          <p:nvPr userDrawn="1"/>
        </p:nvGrpSpPr>
        <p:grpSpPr>
          <a:xfrm>
            <a:off x="0" y="3327928"/>
            <a:ext cx="12192000" cy="2668464"/>
            <a:chOff x="0" y="2867867"/>
            <a:chExt cx="12192000" cy="2668464"/>
          </a:xfrm>
        </p:grpSpPr>
        <p:sp>
          <p:nvSpPr>
            <p:cNvPr id="72" name="Rectangle 71"/>
            <p:cNvSpPr/>
            <p:nvPr userDrawn="1"/>
          </p:nvSpPr>
          <p:spPr>
            <a:xfrm>
              <a:off x="8276253" y="2964797"/>
              <a:ext cx="3915747" cy="2466583"/>
            </a:xfrm>
            <a:prstGeom prst="rect">
              <a:avLst/>
            </a:prstGeom>
            <a:solidFill>
              <a:srgbClr val="FFFFFF">
                <a:alpha val="2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0" name="Group 59"/>
            <p:cNvGrpSpPr/>
            <p:nvPr userDrawn="1"/>
          </p:nvGrpSpPr>
          <p:grpSpPr>
            <a:xfrm>
              <a:off x="8894438" y="3803651"/>
              <a:ext cx="3025436" cy="788196"/>
              <a:chOff x="5902728" y="2160769"/>
              <a:chExt cx="3025436" cy="788196"/>
            </a:xfrm>
          </p:grpSpPr>
          <p:sp>
            <p:nvSpPr>
              <p:cNvPr id="61" name="Rounded Rectangle 60">
                <a:hlinkClick r:id="rId5"/>
              </p:cNvPr>
              <p:cNvSpPr/>
              <p:nvPr/>
            </p:nvSpPr>
            <p:spPr>
              <a:xfrm>
                <a:off x="5902728" y="2160769"/>
                <a:ext cx="2630808" cy="577955"/>
              </a:xfrm>
              <a:prstGeom prst="roundRect">
                <a:avLst>
                  <a:gd name="adj" fmla="val 0"/>
                </a:avLst>
              </a:prstGeom>
              <a:no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dirty="0">
                    <a:solidFill>
                      <a:prstClr val="white"/>
                    </a:solidFill>
                    <a:latin typeface="Segoe UI" pitchFamily="34" charset="0"/>
                    <a:ea typeface="Segoe UI" pitchFamily="34" charset="0"/>
                    <a:cs typeface="Segoe UI" pitchFamily="34" charset="0"/>
                  </a:rPr>
                  <a:t>Download Now</a:t>
                </a:r>
              </a:p>
            </p:txBody>
          </p:sp>
          <p:pic>
            <p:nvPicPr>
              <p:cNvPr id="62" name="Picture 6">
                <a:hlinkClick r:id="rId5"/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brightnessContrast bright="100000" contrast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99045" y="2288673"/>
                <a:ext cx="359477" cy="3425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63" name="TextBox 62">
                <a:hlinkClick r:id="rId3"/>
              </p:cNvPr>
              <p:cNvSpPr txBox="1"/>
              <p:nvPr/>
            </p:nvSpPr>
            <p:spPr>
              <a:xfrm>
                <a:off x="5902728" y="2641188"/>
                <a:ext cx="302543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u="sng" dirty="0">
                    <a:solidFill>
                      <a:prstClr val="white"/>
                    </a:solidFill>
                    <a:latin typeface="Segoe UI" pitchFamily="34" charset="0"/>
                    <a:ea typeface="Segoe UI" pitchFamily="34" charset="0"/>
                    <a:cs typeface="Segoe UI" pitchFamily="34" charset="0"/>
                    <a:hlinkClick r:id="rId8"/>
                  </a:rPr>
                  <a:t>www.OfficeTimeline.com/download</a:t>
                </a:r>
                <a:endParaRPr lang="en-US" sz="1400" u="sng" dirty="0">
                  <a:solidFill>
                    <a:prstClr val="white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endParaRPr>
              </a:p>
            </p:txBody>
          </p:sp>
        </p:grpSp>
        <p:pic>
          <p:nvPicPr>
            <p:cNvPr id="67" name="Picture 66"/>
            <p:cNvPicPr>
              <a:picLocks noChangeAspect="1"/>
            </p:cNvPicPr>
            <p:nvPr/>
          </p:nvPicPr>
          <p:blipFill rotWithShape="1"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51974"/>
            <a:stretch/>
          </p:blipFill>
          <p:spPr>
            <a:xfrm>
              <a:off x="6339247" y="2966655"/>
              <a:ext cx="2104957" cy="2464725"/>
            </a:xfrm>
            <a:prstGeom prst="rect">
              <a:avLst/>
            </a:prstGeom>
          </p:spPr>
        </p:pic>
        <p:pic>
          <p:nvPicPr>
            <p:cNvPr id="68" name="Picture 6" descr="https://www.officetimeline.com/img/hero/example-timeline-consulting.jpg"/>
            <p:cNvPicPr>
              <a:picLocks noChangeAspect="1" noChangeArrowheads="1"/>
            </p:cNvPicPr>
            <p:nvPr/>
          </p:nvPicPr>
          <p:blipFill rotWithShape="1">
            <a:blip r:embed="rId10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0" y="2964797"/>
              <a:ext cx="2633785" cy="2469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69" name="Straight Connector 68"/>
            <p:cNvCxnSpPr/>
            <p:nvPr/>
          </p:nvCxnSpPr>
          <p:spPr>
            <a:xfrm>
              <a:off x="2381641" y="2876566"/>
              <a:ext cx="0" cy="2659765"/>
            </a:xfrm>
            <a:prstGeom prst="line">
              <a:avLst/>
            </a:prstGeom>
            <a:ln w="19050">
              <a:solidFill>
                <a:srgbClr val="D247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6713830" y="2867867"/>
              <a:ext cx="0" cy="2659765"/>
            </a:xfrm>
            <a:prstGeom prst="line">
              <a:avLst/>
            </a:prstGeom>
            <a:ln w="19050">
              <a:solidFill>
                <a:srgbClr val="D247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1" name="Picture 4" descr="http://localhost:39329/img/hero/example-timeline-IT.jpg"/>
            <p:cNvPicPr>
              <a:picLocks noChangeAspect="1" noChangeArrowheads="1"/>
            </p:cNvPicPr>
            <p:nvPr/>
          </p:nvPicPr>
          <p:blipFill rotWithShape="1">
            <a:blip r:embed="rId11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2389662" y="2964798"/>
              <a:ext cx="4312032" cy="2469116"/>
            </a:xfrm>
            <a:prstGeom prst="rect">
              <a:avLst/>
            </a:prstGeom>
            <a:noFill/>
            <a:effectLst>
              <a:outerShdw blurRad="1651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6" name="TextBox 65"/>
            <p:cNvSpPr txBox="1"/>
            <p:nvPr/>
          </p:nvSpPr>
          <p:spPr>
            <a:xfrm>
              <a:off x="3355363" y="5232049"/>
              <a:ext cx="26452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800" dirty="0">
                  <a:solidFill>
                    <a:prstClr val="white">
                      <a:lumMod val="75000"/>
                    </a:prstClr>
                  </a:solidFill>
                </a:rPr>
                <a:t>Copyright © 2012, Office Timeline, LLC.  All rights reserved.</a:t>
              </a:r>
            </a:p>
          </p:txBody>
        </p:sp>
        <p:cxnSp>
          <p:nvCxnSpPr>
            <p:cNvPr id="73" name="Straight Connector 72"/>
            <p:cNvCxnSpPr/>
            <p:nvPr userDrawn="1"/>
          </p:nvCxnSpPr>
          <p:spPr>
            <a:xfrm>
              <a:off x="8444204" y="2964797"/>
              <a:ext cx="0" cy="2482696"/>
            </a:xfrm>
            <a:prstGeom prst="line">
              <a:avLst/>
            </a:prstGeom>
            <a:ln w="19050">
              <a:solidFill>
                <a:srgbClr val="D247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985952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281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963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911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73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10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59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01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446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931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42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5584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65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497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389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910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455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4893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0565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4400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4737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881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3767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5008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4012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8875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873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353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861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498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621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91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7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4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flipH="1" flipV="1">
            <a:off x="0" y="0"/>
            <a:ext cx="12192000" cy="6858000"/>
          </a:xfrm>
          <a:prstGeom prst="rect">
            <a:avLst/>
          </a:prstGeom>
          <a:gradFill>
            <a:gsLst>
              <a:gs pos="57054">
                <a:srgbClr val="EEEEEE"/>
              </a:gs>
              <a:gs pos="0">
                <a:schemeClr val="bg1"/>
              </a:gs>
              <a:gs pos="74000">
                <a:schemeClr val="bg1">
                  <a:lumMod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445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 flipV="1">
            <a:off x="0" y="0"/>
            <a:ext cx="12192000" cy="6858000"/>
          </a:xfrm>
          <a:prstGeom prst="rect">
            <a:avLst/>
          </a:prstGeom>
          <a:gradFill>
            <a:gsLst>
              <a:gs pos="57054">
                <a:srgbClr val="EEEEEE"/>
              </a:gs>
              <a:gs pos="0">
                <a:schemeClr val="bg1"/>
              </a:gs>
              <a:gs pos="74000">
                <a:schemeClr val="bg1">
                  <a:lumMod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07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84" Type="http://schemas.openxmlformats.org/officeDocument/2006/relationships/tags" Target="../tags/tag84.xml"/><Relationship Id="rId89" Type="http://schemas.openxmlformats.org/officeDocument/2006/relationships/slideLayout" Target="../slideLayouts/slideLayout29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849" name="OTLSHAPE_M_d86e152a27904588aa6294779e1dfbe9_Connector1"/>
          <p:cNvCxnSpPr/>
          <p:nvPr>
            <p:custDataLst>
              <p:tags r:id="rId2"/>
            </p:custDataLst>
          </p:nvPr>
        </p:nvCxnSpPr>
        <p:spPr>
          <a:xfrm>
            <a:off x="11436957" y="4782457"/>
            <a:ext cx="0" cy="424543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48" name="OTLSHAPE_M_63da6123fb43419aa85eb83df0c979f6_Connector1"/>
          <p:cNvCxnSpPr/>
          <p:nvPr>
            <p:custDataLst>
              <p:tags r:id="rId3"/>
            </p:custDataLst>
          </p:nvPr>
        </p:nvCxnSpPr>
        <p:spPr>
          <a:xfrm>
            <a:off x="7117066" y="4782457"/>
            <a:ext cx="0" cy="544284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e1997830e9164f1897ba2794adf520f5_Connector1"/>
          <p:cNvCxnSpPr/>
          <p:nvPr>
            <p:custDataLst>
              <p:tags r:id="rId4"/>
            </p:custDataLst>
          </p:nvPr>
        </p:nvCxnSpPr>
        <p:spPr>
          <a:xfrm>
            <a:off x="1422663" y="4782457"/>
            <a:ext cx="0" cy="424543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T_d45e8f651eb34241b7613d55f188f72e_RightVerticalConnector1"/>
          <p:cNvCxnSpPr/>
          <p:nvPr>
            <p:custDataLst>
              <p:tags r:id="rId5"/>
            </p:custDataLst>
          </p:nvPr>
        </p:nvCxnSpPr>
        <p:spPr>
          <a:xfrm>
            <a:off x="8177402" y="3598863"/>
            <a:ext cx="0" cy="739094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_d45e8f651eb34241b7613d55f188f72e_LeftVerticalConnector1"/>
          <p:cNvCxnSpPr/>
          <p:nvPr>
            <p:custDataLst>
              <p:tags r:id="rId6"/>
            </p:custDataLst>
          </p:nvPr>
        </p:nvCxnSpPr>
        <p:spPr>
          <a:xfrm>
            <a:off x="6606533" y="3598863"/>
            <a:ext cx="0" cy="739094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T_9cde6d5d307b4df7b1464248cab7fef6_RightVerticalConnector2"/>
          <p:cNvCxnSpPr/>
          <p:nvPr>
            <p:custDataLst>
              <p:tags r:id="rId7"/>
            </p:custDataLst>
          </p:nvPr>
        </p:nvCxnSpPr>
        <p:spPr>
          <a:xfrm>
            <a:off x="5703283" y="3370263"/>
            <a:ext cx="0" cy="967694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_9cde6d5d307b4df7b1464248cab7fef6_RightVerticalConnector1"/>
          <p:cNvCxnSpPr/>
          <p:nvPr>
            <p:custDataLst>
              <p:tags r:id="rId8"/>
            </p:custDataLst>
          </p:nvPr>
        </p:nvCxnSpPr>
        <p:spPr>
          <a:xfrm>
            <a:off x="5703283" y="3040063"/>
            <a:ext cx="0" cy="127000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_9cde6d5d307b4df7b1464248cab7fef6_LeftVerticalConnector3"/>
          <p:cNvCxnSpPr/>
          <p:nvPr>
            <p:custDataLst>
              <p:tags r:id="rId9"/>
            </p:custDataLst>
          </p:nvPr>
        </p:nvCxnSpPr>
        <p:spPr>
          <a:xfrm>
            <a:off x="3857511" y="4005944"/>
            <a:ext cx="0" cy="332013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_9cde6d5d307b4df7b1464248cab7fef6_LeftVerticalConnector2"/>
          <p:cNvCxnSpPr/>
          <p:nvPr>
            <p:custDataLst>
              <p:tags r:id="rId10"/>
            </p:custDataLst>
          </p:nvPr>
        </p:nvCxnSpPr>
        <p:spPr>
          <a:xfrm>
            <a:off x="3857511" y="3338428"/>
            <a:ext cx="0" cy="480657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T_9cde6d5d307b4df7b1464248cab7fef6_LeftVerticalConnector1"/>
          <p:cNvCxnSpPr/>
          <p:nvPr>
            <p:custDataLst>
              <p:tags r:id="rId11"/>
            </p:custDataLst>
          </p:nvPr>
        </p:nvCxnSpPr>
        <p:spPr>
          <a:xfrm>
            <a:off x="3857511" y="2938463"/>
            <a:ext cx="0" cy="260435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_c3d685d5ae854fb185925e527e534f28_RightVerticalConnector3"/>
          <p:cNvCxnSpPr/>
          <p:nvPr>
            <p:custDataLst>
              <p:tags r:id="rId12"/>
            </p:custDataLst>
          </p:nvPr>
        </p:nvCxnSpPr>
        <p:spPr>
          <a:xfrm>
            <a:off x="3425522" y="4005944"/>
            <a:ext cx="0" cy="332013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_c3d685d5ae854fb185925e527e534f28_RightVerticalConnector2"/>
          <p:cNvCxnSpPr/>
          <p:nvPr>
            <p:custDataLst>
              <p:tags r:id="rId13"/>
            </p:custDataLst>
          </p:nvPr>
        </p:nvCxnSpPr>
        <p:spPr>
          <a:xfrm>
            <a:off x="3425522" y="2709863"/>
            <a:ext cx="0" cy="1109222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_c3d685d5ae854fb185925e527e534f28_RightVerticalConnector1"/>
          <p:cNvCxnSpPr/>
          <p:nvPr>
            <p:custDataLst>
              <p:tags r:id="rId14"/>
            </p:custDataLst>
          </p:nvPr>
        </p:nvCxnSpPr>
        <p:spPr>
          <a:xfrm>
            <a:off x="3425522" y="2278063"/>
            <a:ext cx="0" cy="228600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T_c3d685d5ae854fb185925e527e534f28_LeftVerticalConnector1"/>
          <p:cNvCxnSpPr/>
          <p:nvPr>
            <p:custDataLst>
              <p:tags r:id="rId15"/>
            </p:custDataLst>
          </p:nvPr>
        </p:nvCxnSpPr>
        <p:spPr>
          <a:xfrm>
            <a:off x="2051011" y="2278063"/>
            <a:ext cx="0" cy="2059894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dbb50f5633bf443f924a9b2a6c194bf9_Connector1"/>
          <p:cNvCxnSpPr/>
          <p:nvPr>
            <p:custDataLst>
              <p:tags r:id="rId16"/>
            </p:custDataLst>
          </p:nvPr>
        </p:nvCxnSpPr>
        <p:spPr>
          <a:xfrm>
            <a:off x="10926424" y="4001622"/>
            <a:ext cx="0" cy="310935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f03de49e98d34b15881cebc29ed3eaf9_Connector1"/>
          <p:cNvCxnSpPr/>
          <p:nvPr>
            <p:custDataLst>
              <p:tags r:id="rId17"/>
            </p:custDataLst>
          </p:nvPr>
        </p:nvCxnSpPr>
        <p:spPr>
          <a:xfrm>
            <a:off x="3700424" y="4005944"/>
            <a:ext cx="0" cy="306613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TLSHAPE_TB_00000000000000000000000000000000_ElapsedTimeExtension"/>
          <p:cNvSpPr/>
          <p:nvPr>
            <p:custDataLst>
              <p:tags r:id="rId18"/>
            </p:custDataLst>
          </p:nvPr>
        </p:nvSpPr>
        <p:spPr>
          <a:xfrm>
            <a:off x="715772" y="2176463"/>
            <a:ext cx="0" cy="2161494"/>
          </a:xfrm>
          <a:prstGeom prst="rect">
            <a:avLst/>
          </a:prstGeom>
          <a:gradFill flip="none" rotWithShape="1">
            <a:gsLst>
              <a:gs pos="100000">
                <a:srgbClr val="EEECE1">
                  <a:alpha val="30196"/>
                </a:srgbClr>
              </a:gs>
              <a:gs pos="0">
                <a:srgbClr val="EEECE1">
                  <a:alpha val="0"/>
                </a:srgbClr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 hidden="1"/>
          <p:cNvSpPr txBox="1"/>
          <p:nvPr>
            <p:custDataLst>
              <p:tags r:id="rId19"/>
            </p:custDataLst>
          </p:nvPr>
        </p:nvSpPr>
        <p:spPr>
          <a:xfrm>
            <a:off x="254000" y="4427682"/>
            <a:ext cx="3429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b="1" smtClean="0">
                <a:solidFill>
                  <a:srgbClr val="FF4500"/>
                </a:solidFill>
                <a:latin typeface="Calibri" panose="020F0502020204030204" pitchFamily="34" charset="0"/>
              </a:rPr>
              <a:t>2015</a:t>
            </a:r>
            <a:endParaRPr lang="en-US" sz="1300" b="1">
              <a:solidFill>
                <a:srgbClr val="FF45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OTLSHAPE_TB_00000000000000000000000000000000_RightEndCaps" hidden="1"/>
          <p:cNvSpPr txBox="1"/>
          <p:nvPr>
            <p:custDataLst>
              <p:tags r:id="rId20"/>
            </p:custDataLst>
          </p:nvPr>
        </p:nvSpPr>
        <p:spPr>
          <a:xfrm>
            <a:off x="11603228" y="4427682"/>
            <a:ext cx="3429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b="1" smtClean="0">
                <a:solidFill>
                  <a:srgbClr val="FF4500"/>
                </a:solidFill>
                <a:latin typeface="Calibri" panose="020F0502020204030204" pitchFamily="34" charset="0"/>
              </a:rPr>
              <a:t>2016</a:t>
            </a:r>
            <a:endParaRPr lang="en-US" sz="1300" b="1">
              <a:solidFill>
                <a:srgbClr val="FF45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OTLSHAPE_TB_00000000000000000000000000000000_ScaleContainer"/>
          <p:cNvSpPr/>
          <p:nvPr>
            <p:custDataLst>
              <p:tags r:id="rId21"/>
            </p:custDataLst>
          </p:nvPr>
        </p:nvSpPr>
        <p:spPr>
          <a:xfrm>
            <a:off x="715772" y="4337957"/>
            <a:ext cx="10769600" cy="381000"/>
          </a:xfrm>
          <a:prstGeom prst="rect">
            <a:avLst/>
          </a:prstGeom>
          <a:gradFill flip="none" rotWithShape="1">
            <a:gsLst>
              <a:gs pos="0">
                <a:srgbClr val="B2B2B2"/>
              </a:gs>
              <a:gs pos="100000">
                <a:srgbClr val="B2B2B2"/>
              </a:gs>
              <a:gs pos="50000">
                <a:srgbClr val="F2F2F2"/>
              </a:gs>
              <a:gs pos="100000">
                <a:srgbClr val="FFFFFF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 hidden="1"/>
          <p:cNvSpPr/>
          <p:nvPr>
            <p:custDataLst>
              <p:tags r:id="rId2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Shape" hidden="1"/>
          <p:cNvSpPr/>
          <p:nvPr>
            <p:custDataLst>
              <p:tags r:id="rId23"/>
            </p:custDataLst>
          </p:nvPr>
        </p:nvSpPr>
        <p:spPr>
          <a:xfrm>
            <a:off x="661343" y="4718957"/>
            <a:ext cx="108858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odayMarkerText" hidden="1"/>
          <p:cNvSpPr txBox="1"/>
          <p:nvPr>
            <p:custDataLst>
              <p:tags r:id="rId24"/>
            </p:custDataLst>
          </p:nvPr>
        </p:nvSpPr>
        <p:spPr>
          <a:xfrm>
            <a:off x="715772" y="4845957"/>
            <a:ext cx="0" cy="53860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00" smtClean="0">
                <a:solidFill>
                  <a:schemeClr val="dk1"/>
                </a:solidFill>
                <a:latin typeface="Century Gothic" panose="020B0502020202020204" pitchFamily="34" charset="0"/>
              </a:rPr>
              <a:t>Today</a:t>
            </a:r>
            <a:endParaRPr lang="en-US" sz="700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OTLSHAPE_TB_00000000000000000000000000000000_TimescaleInterval1"/>
          <p:cNvSpPr txBox="1"/>
          <p:nvPr>
            <p:custDataLst>
              <p:tags r:id="rId25"/>
            </p:custDataLst>
          </p:nvPr>
        </p:nvSpPr>
        <p:spPr>
          <a:xfrm>
            <a:off x="779272" y="4450606"/>
            <a:ext cx="2159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22" smtClean="0">
                <a:solidFill>
                  <a:schemeClr val="dk1"/>
                </a:solidFill>
                <a:latin typeface="Century Gothic" panose="020B0502020202020204" pitchFamily="34" charset="0"/>
              </a:rPr>
              <a:t>Jun</a:t>
            </a:r>
            <a:endParaRPr lang="en-US" sz="1000" spc="-22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OTLSHAPE_TB_00000000000000000000000000000000_TimescaleInterval2"/>
          <p:cNvSpPr txBox="1"/>
          <p:nvPr>
            <p:custDataLst>
              <p:tags r:id="rId26"/>
            </p:custDataLst>
          </p:nvPr>
        </p:nvSpPr>
        <p:spPr>
          <a:xfrm>
            <a:off x="1957424" y="4450606"/>
            <a:ext cx="1651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22" smtClean="0">
                <a:solidFill>
                  <a:schemeClr val="dk1"/>
                </a:solidFill>
                <a:latin typeface="Century Gothic" panose="020B0502020202020204" pitchFamily="34" charset="0"/>
              </a:rPr>
              <a:t>Jul</a:t>
            </a:r>
            <a:endParaRPr lang="en-US" sz="1000" spc="-22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OTLSHAPE_TB_00000000000000000000000000000000_TimescaleInterval3"/>
          <p:cNvSpPr txBox="1"/>
          <p:nvPr>
            <p:custDataLst>
              <p:tags r:id="rId27"/>
            </p:custDataLst>
          </p:nvPr>
        </p:nvSpPr>
        <p:spPr>
          <a:xfrm>
            <a:off x="3174848" y="4450606"/>
            <a:ext cx="2667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20" smtClean="0">
                <a:solidFill>
                  <a:schemeClr val="dk1"/>
                </a:solidFill>
                <a:latin typeface="Century Gothic" panose="020B0502020202020204" pitchFamily="34" charset="0"/>
              </a:rPr>
              <a:t>Aug</a:t>
            </a:r>
            <a:endParaRPr lang="en-US" sz="1000" spc="-20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OTLSHAPE_TB_00000000000000000000000000000000_TimescaleInterval4"/>
          <p:cNvSpPr txBox="1"/>
          <p:nvPr>
            <p:custDataLst>
              <p:tags r:id="rId28"/>
            </p:custDataLst>
          </p:nvPr>
        </p:nvSpPr>
        <p:spPr>
          <a:xfrm>
            <a:off x="4392272" y="4450606"/>
            <a:ext cx="241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22" smtClean="0">
                <a:solidFill>
                  <a:schemeClr val="dk1"/>
                </a:solidFill>
                <a:latin typeface="Century Gothic" panose="020B0502020202020204" pitchFamily="34" charset="0"/>
              </a:rPr>
              <a:t>Sep</a:t>
            </a:r>
            <a:endParaRPr lang="en-US" sz="1000" spc="-22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OTLSHAPE_TB_00000000000000000000000000000000_TimescaleInterval5"/>
          <p:cNvSpPr txBox="1"/>
          <p:nvPr>
            <p:custDataLst>
              <p:tags r:id="rId29"/>
            </p:custDataLst>
          </p:nvPr>
        </p:nvSpPr>
        <p:spPr>
          <a:xfrm>
            <a:off x="5570424" y="4450606"/>
            <a:ext cx="241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22" smtClean="0">
                <a:solidFill>
                  <a:schemeClr val="dk1"/>
                </a:solidFill>
                <a:latin typeface="Century Gothic" panose="020B0502020202020204" pitchFamily="34" charset="0"/>
              </a:rPr>
              <a:t>Oct</a:t>
            </a:r>
            <a:endParaRPr lang="en-US" sz="1000" spc="-22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OTLSHAPE_TB_00000000000000000000000000000000_TimescaleInterval6"/>
          <p:cNvSpPr txBox="1"/>
          <p:nvPr>
            <p:custDataLst>
              <p:tags r:id="rId30"/>
            </p:custDataLst>
          </p:nvPr>
        </p:nvSpPr>
        <p:spPr>
          <a:xfrm>
            <a:off x="6787848" y="4450606"/>
            <a:ext cx="2540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16" smtClean="0">
                <a:solidFill>
                  <a:schemeClr val="dk1"/>
                </a:solidFill>
                <a:latin typeface="Century Gothic" panose="020B0502020202020204" pitchFamily="34" charset="0"/>
              </a:rPr>
              <a:t>Nov</a:t>
            </a:r>
            <a:endParaRPr lang="en-US" sz="1000" spc="-16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OTLSHAPE_TB_00000000000000000000000000000000_TimescaleInterval7"/>
          <p:cNvSpPr txBox="1"/>
          <p:nvPr>
            <p:custDataLst>
              <p:tags r:id="rId31"/>
            </p:custDataLst>
          </p:nvPr>
        </p:nvSpPr>
        <p:spPr>
          <a:xfrm>
            <a:off x="7966001" y="4450606"/>
            <a:ext cx="2667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22" smtClean="0">
                <a:solidFill>
                  <a:schemeClr val="dk1"/>
                </a:solidFill>
                <a:latin typeface="Century Gothic" panose="020B0502020202020204" pitchFamily="34" charset="0"/>
              </a:rPr>
              <a:t>Dec</a:t>
            </a:r>
            <a:endParaRPr lang="en-US" sz="1000" spc="-22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OTLSHAPE_TB_00000000000000000000000000000000_TimescaleInterval8"/>
          <p:cNvSpPr txBox="1"/>
          <p:nvPr>
            <p:custDataLst>
              <p:tags r:id="rId32"/>
            </p:custDataLst>
          </p:nvPr>
        </p:nvSpPr>
        <p:spPr>
          <a:xfrm>
            <a:off x="9183424" y="4450606"/>
            <a:ext cx="2921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12" smtClean="0">
                <a:solidFill>
                  <a:schemeClr val="dk1"/>
                </a:solidFill>
                <a:latin typeface="Century Gothic" panose="020B0502020202020204" pitchFamily="34" charset="0"/>
              </a:rPr>
              <a:t>2016</a:t>
            </a:r>
            <a:endParaRPr lang="en-US" sz="1000" spc="-12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OTLSHAPE_TB_00000000000000000000000000000000_TimescaleInterval9"/>
          <p:cNvSpPr txBox="1"/>
          <p:nvPr>
            <p:custDataLst>
              <p:tags r:id="rId33"/>
            </p:custDataLst>
          </p:nvPr>
        </p:nvSpPr>
        <p:spPr>
          <a:xfrm>
            <a:off x="10400848" y="4450606"/>
            <a:ext cx="241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22" smtClean="0">
                <a:solidFill>
                  <a:schemeClr val="dk1"/>
                </a:solidFill>
                <a:latin typeface="Century Gothic" panose="020B0502020202020204" pitchFamily="34" charset="0"/>
              </a:rPr>
              <a:t>Feb</a:t>
            </a:r>
            <a:endParaRPr lang="en-US" sz="1000" spc="-22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  <p:sp>
        <p:nvSpPr>
          <p:cNvPr id="50850" name="OTLSHAPE_M_f03de49e98d34b15881cebc29ed3eaf9_Title"/>
          <p:cNvSpPr txBox="1"/>
          <p:nvPr>
            <p:custDataLst>
              <p:tags r:id="rId34"/>
            </p:custDataLst>
          </p:nvPr>
        </p:nvSpPr>
        <p:spPr>
          <a:xfrm>
            <a:off x="3285727" y="3819085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 smtClean="0">
                <a:solidFill>
                  <a:schemeClr val="dk2"/>
                </a:solidFill>
                <a:latin typeface="Century Gothic" panose="020B0502020202020204" pitchFamily="34" charset="0"/>
              </a:rPr>
              <a:t>Milestone 2</a:t>
            </a:r>
            <a:endParaRPr lang="en-US" sz="1200" spc="-12">
              <a:solidFill>
                <a:schemeClr val="dk2"/>
              </a:solidFill>
              <a:latin typeface="Century Gothic" panose="020B0502020202020204" pitchFamily="34" charset="0"/>
            </a:endParaRPr>
          </a:p>
        </p:txBody>
      </p:sp>
      <p:sp>
        <p:nvSpPr>
          <p:cNvPr id="50851" name="OTLSHAPE_M_f03de49e98d34b15881cebc29ed3eaf9_Date" hidden="1"/>
          <p:cNvSpPr txBox="1"/>
          <p:nvPr>
            <p:custDataLst>
              <p:tags r:id="rId35"/>
            </p:custDataLst>
          </p:nvPr>
        </p:nvSpPr>
        <p:spPr>
          <a:xfrm>
            <a:off x="3700424" y="4005944"/>
            <a:ext cx="0" cy="83099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rgbClr val="B22600"/>
                </a:solidFill>
                <a:latin typeface="Century Gothic" panose="020B0502020202020204" pitchFamily="34" charset="0"/>
              </a:rPr>
              <a:t>Aug 15</a:t>
            </a:r>
            <a:endParaRPr lang="en-US" sz="900">
              <a:solidFill>
                <a:srgbClr val="B226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0852" name="OTLSHAPE_M_f03de49e98d34b15881cebc29ed3eaf9_Shape"/>
          <p:cNvSpPr/>
          <p:nvPr>
            <p:custDataLst>
              <p:tags r:id="rId36"/>
            </p:custDataLst>
          </p:nvPr>
        </p:nvSpPr>
        <p:spPr>
          <a:xfrm>
            <a:off x="3624224" y="4223657"/>
            <a:ext cx="152400" cy="177800"/>
          </a:xfrm>
          <a:prstGeom prst="flowChartManualOperation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53" name="OTLSHAPE_M_dbb50f5633bf443f924a9b2a6c194bf9_Title"/>
          <p:cNvSpPr txBox="1"/>
          <p:nvPr>
            <p:custDataLst>
              <p:tags r:id="rId37"/>
            </p:custDataLst>
          </p:nvPr>
        </p:nvSpPr>
        <p:spPr>
          <a:xfrm>
            <a:off x="10511727" y="3814763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 smtClean="0">
                <a:solidFill>
                  <a:schemeClr val="dk2"/>
                </a:solidFill>
                <a:latin typeface="Century Gothic" panose="020B0502020202020204" pitchFamily="34" charset="0"/>
              </a:rPr>
              <a:t>Milestone 4</a:t>
            </a:r>
            <a:endParaRPr lang="en-US" sz="1200" spc="-12">
              <a:solidFill>
                <a:schemeClr val="dk2"/>
              </a:solidFill>
              <a:latin typeface="Century Gothic" panose="020B0502020202020204" pitchFamily="34" charset="0"/>
            </a:endParaRPr>
          </a:p>
        </p:txBody>
      </p:sp>
      <p:sp>
        <p:nvSpPr>
          <p:cNvPr id="50854" name="OTLSHAPE_M_dbb50f5633bf443f924a9b2a6c194bf9_Date" hidden="1"/>
          <p:cNvSpPr txBox="1"/>
          <p:nvPr>
            <p:custDataLst>
              <p:tags r:id="rId38"/>
            </p:custDataLst>
          </p:nvPr>
        </p:nvSpPr>
        <p:spPr>
          <a:xfrm>
            <a:off x="10926424" y="4001622"/>
            <a:ext cx="0" cy="83099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mtClean="0">
                <a:solidFill>
                  <a:schemeClr val="dk1"/>
                </a:solidFill>
                <a:latin typeface="Century Gothic" panose="020B0502020202020204" pitchFamily="34" charset="0"/>
              </a:rPr>
              <a:t>Feb 15</a:t>
            </a:r>
            <a:endParaRPr lang="en-US" sz="900" b="1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  <p:sp>
        <p:nvSpPr>
          <p:cNvPr id="50855" name="OTLSHAPE_M_dbb50f5633bf443f924a9b2a6c194bf9_Shape"/>
          <p:cNvSpPr/>
          <p:nvPr>
            <p:custDataLst>
              <p:tags r:id="rId39"/>
            </p:custDataLst>
          </p:nvPr>
        </p:nvSpPr>
        <p:spPr>
          <a:xfrm>
            <a:off x="10850224" y="4223657"/>
            <a:ext cx="152400" cy="177800"/>
          </a:xfrm>
          <a:prstGeom prst="parallelogram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56" name="OTLSHAPE_M_e1997830e9164f1897ba2794adf520f5_Title"/>
          <p:cNvSpPr txBox="1"/>
          <p:nvPr>
            <p:custDataLst>
              <p:tags r:id="rId40"/>
            </p:custDataLst>
          </p:nvPr>
        </p:nvSpPr>
        <p:spPr>
          <a:xfrm>
            <a:off x="1007966" y="5362702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 smtClean="0">
                <a:solidFill>
                  <a:schemeClr val="dk2"/>
                </a:solidFill>
                <a:latin typeface="Century Gothic" panose="020B0502020202020204" pitchFamily="34" charset="0"/>
              </a:rPr>
              <a:t>Milestone 1</a:t>
            </a:r>
            <a:endParaRPr lang="en-US" sz="1200" spc="-12">
              <a:solidFill>
                <a:schemeClr val="dk2"/>
              </a:solidFill>
              <a:latin typeface="Century Gothic" panose="020B0502020202020204" pitchFamily="34" charset="0"/>
            </a:endParaRPr>
          </a:p>
        </p:txBody>
      </p:sp>
      <p:sp>
        <p:nvSpPr>
          <p:cNvPr id="50857" name="OTLSHAPE_M_e1997830e9164f1897ba2794adf520f5_Date"/>
          <p:cNvSpPr txBox="1"/>
          <p:nvPr>
            <p:custDataLst>
              <p:tags r:id="rId41"/>
            </p:custDataLst>
          </p:nvPr>
        </p:nvSpPr>
        <p:spPr>
          <a:xfrm>
            <a:off x="1226723" y="5207000"/>
            <a:ext cx="3937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 smtClean="0">
                <a:solidFill>
                  <a:schemeClr val="accent3"/>
                </a:solidFill>
                <a:latin typeface="Century Gothic" panose="020B0502020202020204" pitchFamily="34" charset="0"/>
              </a:rPr>
              <a:t>Jun 18</a:t>
            </a:r>
            <a:endParaRPr lang="en-US" sz="1000" spc="-12">
              <a:solidFill>
                <a:schemeClr val="accent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858" name="OTLSHAPE_M_e1997830e9164f1897ba2794adf520f5_Shape"/>
          <p:cNvSpPr/>
          <p:nvPr>
            <p:custDataLst>
              <p:tags r:id="rId42"/>
            </p:custDataLst>
          </p:nvPr>
        </p:nvSpPr>
        <p:spPr>
          <a:xfrm>
            <a:off x="1308363" y="4655457"/>
            <a:ext cx="228600" cy="254000"/>
          </a:xfrm>
          <a:prstGeom prst="star8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59" name="OTLSHAPE_M_63da6123fb43419aa85eb83df0c979f6_Title"/>
          <p:cNvSpPr txBox="1"/>
          <p:nvPr>
            <p:custDataLst>
              <p:tags r:id="rId43"/>
            </p:custDataLst>
          </p:nvPr>
        </p:nvSpPr>
        <p:spPr>
          <a:xfrm>
            <a:off x="6702368" y="5326741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 smtClean="0">
                <a:solidFill>
                  <a:schemeClr val="dk2"/>
                </a:solidFill>
                <a:latin typeface="Century Gothic" panose="020B0502020202020204" pitchFamily="34" charset="0"/>
              </a:rPr>
              <a:t>Milestone 3</a:t>
            </a:r>
            <a:endParaRPr lang="en-US" sz="1200" spc="-12">
              <a:solidFill>
                <a:schemeClr val="dk2"/>
              </a:solidFill>
              <a:latin typeface="Century Gothic" panose="020B0502020202020204" pitchFamily="34" charset="0"/>
            </a:endParaRPr>
          </a:p>
        </p:txBody>
      </p:sp>
      <p:sp>
        <p:nvSpPr>
          <p:cNvPr id="50860" name="OTLSHAPE_M_63da6123fb43419aa85eb83df0c979f6_Date" hidden="1"/>
          <p:cNvSpPr txBox="1"/>
          <p:nvPr>
            <p:custDataLst>
              <p:tags r:id="rId44"/>
            </p:custDataLst>
          </p:nvPr>
        </p:nvSpPr>
        <p:spPr>
          <a:xfrm>
            <a:off x="7117066" y="5326741"/>
            <a:ext cx="0" cy="83099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mtClean="0">
                <a:solidFill>
                  <a:srgbClr val="B22600"/>
                </a:solidFill>
                <a:latin typeface="Century Gothic" panose="020B0502020202020204" pitchFamily="34" charset="0"/>
              </a:rPr>
              <a:t>Nov 10</a:t>
            </a:r>
            <a:endParaRPr lang="en-US" sz="900">
              <a:solidFill>
                <a:srgbClr val="B226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0861" name="OTLSHAPE_M_63da6123fb43419aa85eb83df0c979f6_Shape"/>
          <p:cNvSpPr/>
          <p:nvPr>
            <p:custDataLst>
              <p:tags r:id="rId45"/>
            </p:custDataLst>
          </p:nvPr>
        </p:nvSpPr>
        <p:spPr>
          <a:xfrm>
            <a:off x="7002766" y="4655457"/>
            <a:ext cx="228600" cy="254000"/>
          </a:xfrm>
          <a:prstGeom prst="parallelogram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62" name="OTLSHAPE_M_d86e152a27904588aa6294779e1dfbe9_Title"/>
          <p:cNvSpPr txBox="1"/>
          <p:nvPr>
            <p:custDataLst>
              <p:tags r:id="rId46"/>
            </p:custDataLst>
          </p:nvPr>
        </p:nvSpPr>
        <p:spPr>
          <a:xfrm>
            <a:off x="11022259" y="5362702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12" smtClean="0">
                <a:solidFill>
                  <a:schemeClr val="dk2"/>
                </a:solidFill>
                <a:latin typeface="Century Gothic" panose="020B0502020202020204" pitchFamily="34" charset="0"/>
              </a:rPr>
              <a:t>Milestone 5</a:t>
            </a:r>
            <a:endParaRPr lang="en-US" sz="1200" spc="-12">
              <a:solidFill>
                <a:schemeClr val="dk2"/>
              </a:solidFill>
              <a:latin typeface="Century Gothic" panose="020B0502020202020204" pitchFamily="34" charset="0"/>
            </a:endParaRPr>
          </a:p>
        </p:txBody>
      </p:sp>
      <p:sp>
        <p:nvSpPr>
          <p:cNvPr id="50863" name="OTLSHAPE_M_d86e152a27904588aa6294779e1dfbe9_Date"/>
          <p:cNvSpPr txBox="1"/>
          <p:nvPr>
            <p:custDataLst>
              <p:tags r:id="rId47"/>
            </p:custDataLst>
          </p:nvPr>
        </p:nvSpPr>
        <p:spPr>
          <a:xfrm>
            <a:off x="11233587" y="5207000"/>
            <a:ext cx="4191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 smtClean="0">
                <a:solidFill>
                  <a:schemeClr val="accent3"/>
                </a:solidFill>
                <a:latin typeface="Century Gothic" panose="020B0502020202020204" pitchFamily="34" charset="0"/>
              </a:rPr>
              <a:t>Feb 28</a:t>
            </a:r>
            <a:endParaRPr lang="en-US" sz="1000" spc="-12">
              <a:solidFill>
                <a:schemeClr val="accent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864" name="OTLSHAPE_M_d86e152a27904588aa6294779e1dfbe9_Shape"/>
          <p:cNvSpPr/>
          <p:nvPr>
            <p:custDataLst>
              <p:tags r:id="rId48"/>
            </p:custDataLst>
          </p:nvPr>
        </p:nvSpPr>
        <p:spPr>
          <a:xfrm>
            <a:off x="11322657" y="4655457"/>
            <a:ext cx="228600" cy="254000"/>
          </a:xfrm>
          <a:prstGeom prst="chevron">
            <a:avLst>
              <a:gd name="adj" fmla="val 30000"/>
            </a:avLst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953" name="OTLSHAPE_T_c3d685d5ae854fb185925e527e534f28_Shape"/>
          <p:cNvSpPr/>
          <p:nvPr>
            <p:custDataLst>
              <p:tags r:id="rId49"/>
            </p:custDataLst>
          </p:nvPr>
        </p:nvSpPr>
        <p:spPr>
          <a:xfrm>
            <a:off x="2051011" y="2176463"/>
            <a:ext cx="13843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54" name="OTLSHAPE_T_c3d685d5ae854fb185925e527e534f28_ShapePercentage" hidden="1"/>
          <p:cNvSpPr/>
          <p:nvPr>
            <p:custDataLst>
              <p:tags r:id="rId50"/>
            </p:custDataLst>
          </p:nvPr>
        </p:nvSpPr>
        <p:spPr>
          <a:xfrm>
            <a:off x="2051011" y="2176463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55" name="OTLSHAPE_T_c3d685d5ae854fb185925e527e534f28_TextPercentage" hidden="1"/>
          <p:cNvSpPr txBox="1"/>
          <p:nvPr>
            <p:custDataLst>
              <p:tags r:id="rId51"/>
            </p:custDataLst>
          </p:nvPr>
        </p:nvSpPr>
        <p:spPr>
          <a:xfrm>
            <a:off x="0" y="217646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0956" name="OTLSHAPE_T_c3d685d5ae854fb185925e527e534f28_StartDate" hidden="1"/>
          <p:cNvSpPr txBox="1"/>
          <p:nvPr>
            <p:custDataLst>
              <p:tags r:id="rId52"/>
            </p:custDataLst>
          </p:nvPr>
        </p:nvSpPr>
        <p:spPr>
          <a:xfrm>
            <a:off x="0" y="21764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57" name="OTLSHAPE_T_c3d685d5ae854fb185925e527e534f28_EndDate" hidden="1"/>
          <p:cNvSpPr txBox="1"/>
          <p:nvPr>
            <p:custDataLst>
              <p:tags r:id="rId53"/>
            </p:custDataLst>
          </p:nvPr>
        </p:nvSpPr>
        <p:spPr>
          <a:xfrm>
            <a:off x="0" y="21764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58" name="OTLSHAPE_T_c3d685d5ae854fb185925e527e534f28_Duration"/>
          <p:cNvSpPr txBox="1"/>
          <p:nvPr>
            <p:custDataLst>
              <p:tags r:id="rId54"/>
            </p:custDataLst>
          </p:nvPr>
        </p:nvSpPr>
        <p:spPr>
          <a:xfrm>
            <a:off x="1650495" y="2208298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 smtClean="0">
                <a:solidFill>
                  <a:schemeClr val="dk1"/>
                </a:solidFill>
                <a:latin typeface="Calibri" panose="020F0502020204030204" pitchFamily="34" charset="0"/>
              </a:rPr>
              <a:t>35 days</a:t>
            </a:r>
            <a:endParaRPr lang="en-US" sz="9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959" name="OTLSHAPE_T_c3d685d5ae854fb185925e527e534f28_JoinedDate"/>
          <p:cNvSpPr txBox="1"/>
          <p:nvPr>
            <p:custDataLst>
              <p:tags r:id="rId55"/>
            </p:custDataLst>
          </p:nvPr>
        </p:nvSpPr>
        <p:spPr>
          <a:xfrm>
            <a:off x="3476322" y="2208001"/>
            <a:ext cx="457200" cy="14012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6" smtClean="0">
                <a:solidFill>
                  <a:srgbClr val="737373"/>
                </a:solidFill>
                <a:latin typeface="Century Gothic" panose="020B0502020202020204" pitchFamily="34" charset="0"/>
              </a:rPr>
              <a:t>7/5 - 8/8</a:t>
            </a:r>
            <a:endParaRPr lang="en-US" sz="900" spc="-6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60" name="OTLSHAPE_T_c3d685d5ae854fb185925e527e534f28_Title"/>
          <p:cNvSpPr txBox="1"/>
          <p:nvPr>
            <p:custDataLst>
              <p:tags r:id="rId56"/>
            </p:custDataLst>
          </p:nvPr>
        </p:nvSpPr>
        <p:spPr>
          <a:xfrm>
            <a:off x="2558540" y="2200212"/>
            <a:ext cx="368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chemeClr val="lt1"/>
                </a:solidFill>
                <a:latin typeface="Century Gothic" panose="020B0502020202020204" pitchFamily="34" charset="0"/>
              </a:rPr>
              <a:t>Task 1</a:t>
            </a:r>
            <a:endParaRPr lang="en-US" sz="1000" spc="-1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61" name="OTLSHAPE_T_a521783cf3084313af760cd9c2923e3c_Shape"/>
          <p:cNvSpPr/>
          <p:nvPr>
            <p:custDataLst>
              <p:tags r:id="rId57"/>
            </p:custDataLst>
          </p:nvPr>
        </p:nvSpPr>
        <p:spPr>
          <a:xfrm>
            <a:off x="3032805" y="2506663"/>
            <a:ext cx="17780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62" name="OTLSHAPE_T_a521783cf3084313af760cd9c2923e3c_ShapePercentage" hidden="1"/>
          <p:cNvSpPr/>
          <p:nvPr>
            <p:custDataLst>
              <p:tags r:id="rId58"/>
            </p:custDataLst>
          </p:nvPr>
        </p:nvSpPr>
        <p:spPr>
          <a:xfrm>
            <a:off x="3032805" y="2506663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63" name="OTLSHAPE_T_a521783cf3084313af760cd9c2923e3c_TextPercentage" hidden="1"/>
          <p:cNvSpPr txBox="1"/>
          <p:nvPr>
            <p:custDataLst>
              <p:tags r:id="rId59"/>
            </p:custDataLst>
          </p:nvPr>
        </p:nvSpPr>
        <p:spPr>
          <a:xfrm>
            <a:off x="0" y="250666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0964" name="OTLSHAPE_T_a521783cf3084313af760cd9c2923e3c_StartDate" hidden="1"/>
          <p:cNvSpPr txBox="1"/>
          <p:nvPr>
            <p:custDataLst>
              <p:tags r:id="rId60"/>
            </p:custDataLst>
          </p:nvPr>
        </p:nvSpPr>
        <p:spPr>
          <a:xfrm>
            <a:off x="0" y="25066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65" name="OTLSHAPE_T_a521783cf3084313af760cd9c2923e3c_EndDate" hidden="1"/>
          <p:cNvSpPr txBox="1"/>
          <p:nvPr>
            <p:custDataLst>
              <p:tags r:id="rId61"/>
            </p:custDataLst>
          </p:nvPr>
        </p:nvSpPr>
        <p:spPr>
          <a:xfrm>
            <a:off x="0" y="25066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66" name="OTLSHAPE_T_a521783cf3084313af760cd9c2923e3c_Duration"/>
          <p:cNvSpPr txBox="1"/>
          <p:nvPr>
            <p:custDataLst>
              <p:tags r:id="rId62"/>
            </p:custDataLst>
          </p:nvPr>
        </p:nvSpPr>
        <p:spPr>
          <a:xfrm>
            <a:off x="2632289" y="2538498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 smtClean="0">
                <a:solidFill>
                  <a:schemeClr val="dk1"/>
                </a:solidFill>
                <a:latin typeface="Calibri" panose="020F0502020204030204" pitchFamily="34" charset="0"/>
              </a:rPr>
              <a:t>45 days</a:t>
            </a:r>
            <a:endParaRPr lang="en-US" sz="9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967" name="OTLSHAPE_T_a521783cf3084313af760cd9c2923e3c_JoinedDate"/>
          <p:cNvSpPr txBox="1"/>
          <p:nvPr>
            <p:custDataLst>
              <p:tags r:id="rId63"/>
            </p:custDataLst>
          </p:nvPr>
        </p:nvSpPr>
        <p:spPr>
          <a:xfrm>
            <a:off x="4850833" y="2538201"/>
            <a:ext cx="584200" cy="14012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6" smtClean="0">
                <a:solidFill>
                  <a:srgbClr val="737373"/>
                </a:solidFill>
                <a:latin typeface="Century Gothic" panose="020B0502020202020204" pitchFamily="34" charset="0"/>
              </a:rPr>
              <a:t>7/30 - 9/12</a:t>
            </a:r>
            <a:endParaRPr lang="en-US" sz="900" spc="-6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68" name="OTLSHAPE_T_a521783cf3084313af760cd9c2923e3c_Title"/>
          <p:cNvSpPr txBox="1"/>
          <p:nvPr>
            <p:custDataLst>
              <p:tags r:id="rId64"/>
            </p:custDataLst>
          </p:nvPr>
        </p:nvSpPr>
        <p:spPr>
          <a:xfrm>
            <a:off x="3736692" y="2530412"/>
            <a:ext cx="368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chemeClr val="lt1"/>
                </a:solidFill>
                <a:latin typeface="Century Gothic" panose="020B0502020202020204" pitchFamily="34" charset="0"/>
              </a:rPr>
              <a:t>Task 2</a:t>
            </a:r>
            <a:endParaRPr lang="en-US" sz="1000" spc="-1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69" name="OTLSHAPE_T_9cde6d5d307b4df7b1464248cab7fef6_Shape"/>
          <p:cNvSpPr/>
          <p:nvPr>
            <p:custDataLst>
              <p:tags r:id="rId65"/>
            </p:custDataLst>
          </p:nvPr>
        </p:nvSpPr>
        <p:spPr>
          <a:xfrm>
            <a:off x="3857511" y="2836863"/>
            <a:ext cx="18542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44444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70" name="OTLSHAPE_T_9cde6d5d307b4df7b1464248cab7fef6_ShapePercentage" hidden="1"/>
          <p:cNvSpPr/>
          <p:nvPr>
            <p:custDataLst>
              <p:tags r:id="rId66"/>
            </p:custDataLst>
          </p:nvPr>
        </p:nvSpPr>
        <p:spPr>
          <a:xfrm>
            <a:off x="3857511" y="2836863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71" name="OTLSHAPE_T_9cde6d5d307b4df7b1464248cab7fef6_TextPercentage" hidden="1"/>
          <p:cNvSpPr txBox="1"/>
          <p:nvPr>
            <p:custDataLst>
              <p:tags r:id="rId67"/>
            </p:custDataLst>
          </p:nvPr>
        </p:nvSpPr>
        <p:spPr>
          <a:xfrm>
            <a:off x="0" y="283686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0972" name="OTLSHAPE_T_9cde6d5d307b4df7b1464248cab7fef6_StartDate" hidden="1"/>
          <p:cNvSpPr txBox="1"/>
          <p:nvPr>
            <p:custDataLst>
              <p:tags r:id="rId68"/>
            </p:custDataLst>
          </p:nvPr>
        </p:nvSpPr>
        <p:spPr>
          <a:xfrm>
            <a:off x="0" y="28368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73" name="OTLSHAPE_T_9cde6d5d307b4df7b1464248cab7fef6_EndDate" hidden="1"/>
          <p:cNvSpPr txBox="1"/>
          <p:nvPr>
            <p:custDataLst>
              <p:tags r:id="rId69"/>
            </p:custDataLst>
          </p:nvPr>
        </p:nvSpPr>
        <p:spPr>
          <a:xfrm>
            <a:off x="0" y="28368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74" name="OTLSHAPE_T_9cde6d5d307b4df7b1464248cab7fef6_Duration"/>
          <p:cNvSpPr txBox="1"/>
          <p:nvPr>
            <p:custDataLst>
              <p:tags r:id="rId70"/>
            </p:custDataLst>
          </p:nvPr>
        </p:nvSpPr>
        <p:spPr>
          <a:xfrm>
            <a:off x="3456996" y="2868698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 smtClean="0">
                <a:solidFill>
                  <a:schemeClr val="dk1"/>
                </a:solidFill>
                <a:latin typeface="Calibri" panose="020F0502020204030204" pitchFamily="34" charset="0"/>
              </a:rPr>
              <a:t>47 days</a:t>
            </a:r>
            <a:endParaRPr lang="en-US" sz="9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975" name="OTLSHAPE_T_9cde6d5d307b4df7b1464248cab7fef6_JoinedDate"/>
          <p:cNvSpPr txBox="1"/>
          <p:nvPr>
            <p:custDataLst>
              <p:tags r:id="rId71"/>
            </p:custDataLst>
          </p:nvPr>
        </p:nvSpPr>
        <p:spPr>
          <a:xfrm>
            <a:off x="5754083" y="2868401"/>
            <a:ext cx="584200" cy="14012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6" smtClean="0">
                <a:solidFill>
                  <a:srgbClr val="737373"/>
                </a:solidFill>
                <a:latin typeface="Century Gothic" panose="020B0502020202020204" pitchFamily="34" charset="0"/>
              </a:rPr>
              <a:t>8/20 - 10/5</a:t>
            </a:r>
            <a:endParaRPr lang="en-US" sz="900" spc="-6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76" name="OTLSHAPE_T_9cde6d5d307b4df7b1464248cab7fef6_Title"/>
          <p:cNvSpPr txBox="1"/>
          <p:nvPr>
            <p:custDataLst>
              <p:tags r:id="rId72"/>
            </p:custDataLst>
          </p:nvPr>
        </p:nvSpPr>
        <p:spPr>
          <a:xfrm>
            <a:off x="4600671" y="2860612"/>
            <a:ext cx="368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chemeClr val="lt1"/>
                </a:solidFill>
                <a:latin typeface="Century Gothic" panose="020B0502020202020204" pitchFamily="34" charset="0"/>
              </a:rPr>
              <a:t>Task 3</a:t>
            </a:r>
            <a:endParaRPr lang="en-US" sz="1000" spc="-1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77" name="OTLSHAPE_T_6a6e7149661c4d98ae22b9a84a20c0cd_Shape"/>
          <p:cNvSpPr/>
          <p:nvPr>
            <p:custDataLst>
              <p:tags r:id="rId73"/>
            </p:custDataLst>
          </p:nvPr>
        </p:nvSpPr>
        <p:spPr>
          <a:xfrm>
            <a:off x="4210957" y="3167063"/>
            <a:ext cx="18923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78" name="OTLSHAPE_T_6a6e7149661c4d98ae22b9a84a20c0cd_ShapePercentage" hidden="1"/>
          <p:cNvSpPr/>
          <p:nvPr>
            <p:custDataLst>
              <p:tags r:id="rId74"/>
            </p:custDataLst>
          </p:nvPr>
        </p:nvSpPr>
        <p:spPr>
          <a:xfrm>
            <a:off x="4210957" y="3167063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79" name="OTLSHAPE_T_6a6e7149661c4d98ae22b9a84a20c0cd_TextPercentage" hidden="1"/>
          <p:cNvSpPr txBox="1"/>
          <p:nvPr>
            <p:custDataLst>
              <p:tags r:id="rId75"/>
            </p:custDataLst>
          </p:nvPr>
        </p:nvSpPr>
        <p:spPr>
          <a:xfrm>
            <a:off x="0" y="316706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0980" name="OTLSHAPE_T_6a6e7149661c4d98ae22b9a84a20c0cd_StartDate" hidden="1"/>
          <p:cNvSpPr txBox="1"/>
          <p:nvPr>
            <p:custDataLst>
              <p:tags r:id="rId76"/>
            </p:custDataLst>
          </p:nvPr>
        </p:nvSpPr>
        <p:spPr>
          <a:xfrm>
            <a:off x="0" y="31670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81" name="OTLSHAPE_T_6a6e7149661c4d98ae22b9a84a20c0cd_EndDate" hidden="1"/>
          <p:cNvSpPr txBox="1"/>
          <p:nvPr>
            <p:custDataLst>
              <p:tags r:id="rId77"/>
            </p:custDataLst>
          </p:nvPr>
        </p:nvSpPr>
        <p:spPr>
          <a:xfrm>
            <a:off x="0" y="31670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82" name="OTLSHAPE_T_6a6e7149661c4d98ae22b9a84a20c0cd_Duration"/>
          <p:cNvSpPr txBox="1"/>
          <p:nvPr>
            <p:custDataLst>
              <p:tags r:id="rId78"/>
            </p:custDataLst>
          </p:nvPr>
        </p:nvSpPr>
        <p:spPr>
          <a:xfrm>
            <a:off x="3810441" y="3198898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 smtClean="0">
                <a:solidFill>
                  <a:schemeClr val="dk1"/>
                </a:solidFill>
                <a:latin typeface="Calibri" panose="020F0502020204030204" pitchFamily="34" charset="0"/>
              </a:rPr>
              <a:t>48 days</a:t>
            </a:r>
            <a:endParaRPr lang="en-US" sz="9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983" name="OTLSHAPE_T_6a6e7149661c4d98ae22b9a84a20c0cd_JoinedDate"/>
          <p:cNvSpPr txBox="1"/>
          <p:nvPr>
            <p:custDataLst>
              <p:tags r:id="rId79"/>
            </p:custDataLst>
          </p:nvPr>
        </p:nvSpPr>
        <p:spPr>
          <a:xfrm>
            <a:off x="6146800" y="3198601"/>
            <a:ext cx="647700" cy="14012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 smtClean="0">
                <a:solidFill>
                  <a:srgbClr val="737373"/>
                </a:solidFill>
                <a:latin typeface="Century Gothic" panose="020B0502020202020204" pitchFamily="34" charset="0"/>
              </a:rPr>
              <a:t>8/29 - 10/15</a:t>
            </a:r>
            <a:endParaRPr lang="en-US" sz="900" spc="-4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84" name="OTLSHAPE_T_6a6e7149661c4d98ae22b9a84a20c0cd_Title"/>
          <p:cNvSpPr txBox="1"/>
          <p:nvPr>
            <p:custDataLst>
              <p:tags r:id="rId80"/>
            </p:custDataLst>
          </p:nvPr>
        </p:nvSpPr>
        <p:spPr>
          <a:xfrm>
            <a:off x="4973752" y="3190812"/>
            <a:ext cx="368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chemeClr val="lt1"/>
                </a:solidFill>
                <a:latin typeface="Century Gothic" panose="020B0502020202020204" pitchFamily="34" charset="0"/>
              </a:rPr>
              <a:t>Task 4</a:t>
            </a:r>
            <a:endParaRPr lang="en-US" sz="1000" spc="-1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85" name="OTLSHAPE_T_d45e8f651eb34241b7613d55f188f72e_Shape"/>
          <p:cNvSpPr/>
          <p:nvPr>
            <p:custDataLst>
              <p:tags r:id="rId81"/>
            </p:custDataLst>
          </p:nvPr>
        </p:nvSpPr>
        <p:spPr>
          <a:xfrm>
            <a:off x="6606533" y="3497263"/>
            <a:ext cx="15748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86" name="OTLSHAPE_T_d45e8f651eb34241b7613d55f188f72e_ShapePercentage" hidden="1"/>
          <p:cNvSpPr/>
          <p:nvPr>
            <p:custDataLst>
              <p:tags r:id="rId82"/>
            </p:custDataLst>
          </p:nvPr>
        </p:nvSpPr>
        <p:spPr>
          <a:xfrm>
            <a:off x="6606533" y="3497263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87" name="OTLSHAPE_T_d45e8f651eb34241b7613d55f188f72e_TextPercentage" hidden="1"/>
          <p:cNvSpPr txBox="1"/>
          <p:nvPr>
            <p:custDataLst>
              <p:tags r:id="rId83"/>
            </p:custDataLst>
          </p:nvPr>
        </p:nvSpPr>
        <p:spPr>
          <a:xfrm>
            <a:off x="0" y="349726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0988" name="OTLSHAPE_T_d45e8f651eb34241b7613d55f188f72e_StartDate" hidden="1"/>
          <p:cNvSpPr txBox="1"/>
          <p:nvPr>
            <p:custDataLst>
              <p:tags r:id="rId84"/>
            </p:custDataLst>
          </p:nvPr>
        </p:nvSpPr>
        <p:spPr>
          <a:xfrm>
            <a:off x="0" y="34972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89" name="OTLSHAPE_T_d45e8f651eb34241b7613d55f188f72e_EndDate" hidden="1"/>
          <p:cNvSpPr txBox="1"/>
          <p:nvPr>
            <p:custDataLst>
              <p:tags r:id="rId85"/>
            </p:custDataLst>
          </p:nvPr>
        </p:nvSpPr>
        <p:spPr>
          <a:xfrm>
            <a:off x="0" y="34972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90" name="OTLSHAPE_T_d45e8f651eb34241b7613d55f188f72e_Duration"/>
          <p:cNvSpPr txBox="1"/>
          <p:nvPr>
            <p:custDataLst>
              <p:tags r:id="rId86"/>
            </p:custDataLst>
          </p:nvPr>
        </p:nvSpPr>
        <p:spPr>
          <a:xfrm>
            <a:off x="6206017" y="3529097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 smtClean="0">
                <a:solidFill>
                  <a:schemeClr val="dk1"/>
                </a:solidFill>
                <a:latin typeface="Calibri" panose="020F0502020204030204" pitchFamily="34" charset="0"/>
              </a:rPr>
              <a:t>40 days</a:t>
            </a:r>
            <a:endParaRPr lang="en-US" sz="9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991" name="OTLSHAPE_T_d45e8f651eb34241b7613d55f188f72e_JoinedDate"/>
          <p:cNvSpPr txBox="1"/>
          <p:nvPr>
            <p:custDataLst>
              <p:tags r:id="rId87"/>
            </p:custDataLst>
          </p:nvPr>
        </p:nvSpPr>
        <p:spPr>
          <a:xfrm>
            <a:off x="8228202" y="3528801"/>
            <a:ext cx="647700" cy="14012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 smtClean="0">
                <a:solidFill>
                  <a:srgbClr val="737373"/>
                </a:solidFill>
                <a:latin typeface="Century Gothic" panose="020B0502020202020204" pitchFamily="34" charset="0"/>
              </a:rPr>
              <a:t>10/29 - 12/7</a:t>
            </a:r>
            <a:endParaRPr lang="en-US" sz="900" spc="-4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92" name="OTLSHAPE_T_d45e8f651eb34241b7613d55f188f72e_Title"/>
          <p:cNvSpPr txBox="1"/>
          <p:nvPr>
            <p:custDataLst>
              <p:tags r:id="rId88"/>
            </p:custDataLst>
          </p:nvPr>
        </p:nvSpPr>
        <p:spPr>
          <a:xfrm>
            <a:off x="7212241" y="3521012"/>
            <a:ext cx="368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chemeClr val="lt1"/>
                </a:solidFill>
                <a:latin typeface="Century Gothic" panose="020B0502020202020204" pitchFamily="34" charset="0"/>
              </a:rPr>
              <a:t>Task 5</a:t>
            </a:r>
            <a:endParaRPr lang="en-US" sz="1000" spc="-1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056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4877" y="1295672"/>
            <a:ext cx="4437712" cy="2465395"/>
          </a:xfrm>
          <a:prstGeom prst="rect">
            <a:avLst/>
          </a:prstGeom>
          <a:effectLst>
            <a:outerShdw blurRad="165100" dir="5400000" algn="ctr" rotWithShape="0">
              <a:srgbClr val="000000">
                <a:alpha val="30000"/>
              </a:srgbClr>
            </a:outerShdw>
          </a:effectLst>
        </p:spPr>
      </p:pic>
      <p:sp>
        <p:nvSpPr>
          <p:cNvPr id="14" name="TextBox 13"/>
          <p:cNvSpPr txBox="1"/>
          <p:nvPr/>
        </p:nvSpPr>
        <p:spPr>
          <a:xfrm>
            <a:off x="1715727" y="155087"/>
            <a:ext cx="88289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D24726"/>
                </a:solidFill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To change and update this template automatically, </a:t>
            </a:r>
          </a:p>
          <a:p>
            <a:pPr algn="ctr"/>
            <a:r>
              <a:rPr lang="en-US" sz="2400" dirty="0">
                <a:solidFill>
                  <a:srgbClr val="D24726"/>
                </a:solidFill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download the free Office Timeline PowerPoint add-in!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4877" y="4061036"/>
            <a:ext cx="4436293" cy="2464607"/>
          </a:xfrm>
          <a:prstGeom prst="rect">
            <a:avLst/>
          </a:prstGeom>
          <a:effectLst>
            <a:outerShdw blurRad="165100" dir="5400000" algn="ctr" rotWithShape="0">
              <a:srgbClr val="000000">
                <a:alpha val="30000"/>
              </a:srgbClr>
            </a:outerShdw>
          </a:effectLst>
        </p:spPr>
      </p:pic>
      <p:grpSp>
        <p:nvGrpSpPr>
          <p:cNvPr id="29" name="Group 28"/>
          <p:cNvGrpSpPr/>
          <p:nvPr/>
        </p:nvGrpSpPr>
        <p:grpSpPr>
          <a:xfrm>
            <a:off x="6010585" y="1719315"/>
            <a:ext cx="4414457" cy="1468530"/>
            <a:chOff x="6563085" y="1836339"/>
            <a:chExt cx="4414457" cy="1468530"/>
          </a:xfrm>
        </p:grpSpPr>
        <p:sp>
          <p:nvSpPr>
            <p:cNvPr id="7" name="Rectangle 6"/>
            <p:cNvSpPr/>
            <p:nvPr/>
          </p:nvSpPr>
          <p:spPr>
            <a:xfrm>
              <a:off x="7045984" y="1836339"/>
              <a:ext cx="39315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Office Timeline is a </a:t>
              </a:r>
              <a:r>
                <a:rPr lang="en-US" sz="16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free</a:t>
              </a:r>
              <a:r>
                <a:rPr lang="en-US" sz="1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, award winning, timeline maker that's really easy to use.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045984" y="2489261"/>
              <a:ext cx="3102377" cy="8156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Aft>
                  <a:spcPts val="300"/>
                </a:spcAft>
                <a:buFont typeface="Wingdings" panose="05000000000000000000" pitchFamily="2" charset="2"/>
                <a:buChar char="§"/>
              </a:pPr>
              <a:r>
                <a:rPr lang="en-US" sz="1400" dirty="0">
                  <a:solidFill>
                    <a:srgbClr val="D24726"/>
                  </a:solidFill>
                </a:rPr>
                <a:t>Simple, easy-to-use wizards.</a:t>
              </a:r>
            </a:p>
            <a:p>
              <a:pPr marL="285750" indent="-285750">
                <a:spcAft>
                  <a:spcPts val="300"/>
                </a:spcAft>
                <a:buFont typeface="Wingdings" panose="05000000000000000000" pitchFamily="2" charset="2"/>
                <a:buChar char="§"/>
              </a:pPr>
              <a:r>
                <a:rPr lang="en-US" sz="1400" dirty="0">
                  <a:solidFill>
                    <a:srgbClr val="D24726"/>
                  </a:solidFill>
                </a:rPr>
                <a:t>Professional, quick results.</a:t>
              </a:r>
            </a:p>
            <a:p>
              <a:pPr marL="285750" indent="-285750">
                <a:spcAft>
                  <a:spcPts val="300"/>
                </a:spcAft>
                <a:buFont typeface="Wingdings" panose="05000000000000000000" pitchFamily="2" charset="2"/>
                <a:buChar char="§"/>
              </a:pPr>
              <a:r>
                <a:rPr lang="en-US" sz="1400" dirty="0">
                  <a:solidFill>
                    <a:srgbClr val="D24726"/>
                  </a:solidFill>
                </a:rPr>
                <a:t>Built directly into PowerPoint</a:t>
              </a: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563085" y="1917225"/>
              <a:ext cx="405602" cy="405602"/>
            </a:xfrm>
            <a:prstGeom prst="rect">
              <a:avLst/>
            </a:prstGeom>
          </p:spPr>
        </p:pic>
      </p:grpSp>
      <p:sp>
        <p:nvSpPr>
          <p:cNvPr id="30" name="Isosceles Triangle 29"/>
          <p:cNvSpPr/>
          <p:nvPr/>
        </p:nvSpPr>
        <p:spPr>
          <a:xfrm rot="5400000">
            <a:off x="4410074" y="5077477"/>
            <a:ext cx="1934983" cy="500956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9" name="Picture 258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10585" y="4459534"/>
            <a:ext cx="5484730" cy="175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778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47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133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QaGFzZXMiLCJJc1RlbXBsYXRlIjp0cnVlLCJWZXJzaW9uIjp7IiRpZCI6IjIiLCJWZXJzaW9uIjoiMy4wLjEiLCJPcmlnaW5hbEFzc2VtYmx5VmVyc2lvbiI6IjEuMDAuMDAuMDAiLCJFZGl0aW9uIjoiUGx1cyIsIklzUGx1c0VkaXRpb24iOnRydWV9LCJFZmZlY3QiOjEsIlN0eWxlIjp7IiRpZCI6IjMiLCJUaW1lYmFuZFN0eWxlIjp7IiRpZCI6IjQiLCJTY2FsZU1hcmtpbmciOjAsIlNoYXBlIjozLCJTaGFwZVN0eWxlIjp7IiRpZCI6IjUiLCJNYXJnaW4iOnsiJGlkIjoiNiIsIlRvcCI6MCwiTGVmdCI6MTAsIlJpZ2h0IjoxMCwiQm90dG9tIjowfSwiUGFkZGluZyI6eyIkaWQiOiI3IiwiVG9wIjozLCJMZWZ0IjowLCJSaWdodCI6MCwiQm90dG9tIjozfSwiQmFja2dyb3VuZCI6eyIkaWQiOiI4IiwiQ29sb3IiOnsiJGlkIjoiOSIsIkEiOjI1NSwiUiI6MTc4LCJHIjoxNzgsIkIiOjE3OH19LCJJc1Zpc2libGUiOnRydWUsIldpZHRoIjow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MsIkZvbnROYW1lIjoiQ2FsaWJyaSIsIklzQm9sZCI6dHJ1ZSwiSXNJdGFsaWMiOmZhbHNlLCJJc1VuZGVybGluZWQiOmZhbHNlLCJQYXJlbnRTdHlsZSI6bnVsbH0sIkF1dG9TaXplIjowLCJGb3JlZ3JvdW5kIjp7IiRpZCI6IjE1IiwiQ29sb3IiOnsiJGlkIjoiMTYiLCJBIjoyNTUsIlIiOjI1NSwiRyI6NjksIkIiOjB9fSwiTWF4V2lkdGgiOiJJbmZpbml0eSIsIk1heEhlaWdodCI6IkluZmluaXR5IiwiU21hcnRGb3JlZ3JvdW5kSXNBY3RpdmUiOmZhbHNlLCJIb3Jpem9udGFsQWxpZ25tZW50IjowLCJWZXJ0aWNhbEFsaWdubWVudCI6MCwiU21hcnRGb3JlZ3JvdW5kIjpudWxsLCJNYXJnaW4iOnsiJGlkIjoiMTciLCJUb3AiOjAsIkxlZnQiOjAsIlJpZ2h0IjoyMCwiQm90dG9tIjowfSwiUGFkZGluZyI6eyIkaWQiOiIxOCIsIlRvcCI6MCwiTGVmdCI6MCwiUmlnaHQiOjAsIkJvdHRvbSI6MH0sIkJhY2tncm91bmQiOnsiJGlkIjoiMTkiLCJDb2xvciI6eyIkaWQiOiIyMCIsIkEiOjg5LCJSIjowLCJHIjowLCJCIjowfX0sIklzVmlzaWJsZSI6ZmFsc2UsIldpZHRoIjowLjAsIkhlaWdodCI6MC4wLCJCb3JkZXJTdHlsZSI6bnVsbCwiUGFyZW50U3R5bGUiOm51bGx9LCJMZWZ0RW5kQ2Fwc1N0eWxlIjp7IiRpZCI6IjIxIiwiRm9udFNldHRpbmdzIjp7IiRpZCI6IjIyIiwiRm9udFNpemUiOjEzLCJGb250TmFtZSI6IkNhbGlicmkiLCJJc0JvbGQiOnRydWUsIklzSXRhbGljIjpmYWxzZSwiSXNVbmRlcmxpbmVkIjpmYWxzZSwiUGFyZW50U3R5bGUiOm51bGx9LCJBdXRvU2l6ZSI6MCwiRm9yZWdyb3VuZCI6eyIkaWQiOiIyMyIsIkNvbG9yIjp7IiRpZCI6IjI0IiwiQSI6MjU1LCJSIjoyNTUsIkciOjY5LCJCIjowfX0sIk1heFdpZHRoIjoiSW5maW5pdHkiLCJNYXhIZWlnaHQiOiJJbmZpbml0eSIsIlNtYXJ0Rm9yZWdyb3VuZElzQWN0aXZlIjpmYWxzZSwiSG9yaXpvbnRhbEFsaWdubWVudCI6MCwiVmVydGljYWxBbGlnbm1lbnQiOjAsIlNtYXJ0Rm9yZWdyb3VuZCI6bnVsbCwiTWFyZ2luIjp7IiRpZCI6IjI1IiwiVG9wIjowLCJMZWZ0IjoyMCwiUmlnaHQiOjAsIkJvdHRvbSI6MH0sIlBhZGRpbmciOnsiJGlkIjoiMjYiLCJUb3AiOjAsIkxlZnQiOjAsIlJpZ2h0IjowLCJCb3R0b20iOjB9LCJCYWNrZ3JvdW5kIjp7IiRpZCI6IjI3IiwiQ29sb3IiOnsiJHJlZiI6IjIwIn19LCJJc1Zpc2libGUiOmZhbHNlLCJXaWR0aCI6MC4wLCJIZWlnaHQiOjAuMCwiQm9yZGVyU3R5bGUiOm51bGwsIlBhcmVudFN0eWxlIjpudWxsfSwiVG9kYXlUZXh0U3R5bGUiOnsiJGlkIjoiMjgiLCJGb250U2V0dGluZ3MiOnsiJGlkIjoiMjkiLCJGb250U2l6ZSI6NywiRm9udE5hbWUiOiJDZW50dXJ5IEdvdGhpYy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MyLCJHIjo3NiwiQiI6MzR9fSwiSXNWaXNpYmxlIjp0cnVlLCJXaWR0aCI6MC4wLCJIZWlnaHQiOjAuMCwiQm9yZGVyU3R5bGUiOm51bGwsIlBhcmVudFN0eWxlIjpudWxsfSwiU2NhbGVTdHlsZSI6eyIkaWQiOiI0MCIsIlNob3dTZWdtZW50U2VwYXJhdG9ycyI6ZmFsc2UsIlNlZ21lbnRTZXBhcmF0b3JPcGFjaXR5IjozMCwiRm9udFNldHRpbmdzIjp7IiRpZCI6IjQxIiwiRm9udFNpemUiOjEwLCJGb250TmFtZSI6IkNlbnR1cnkgR290aGljIiwiSXNCb2xkIjpmYWxzZSwiSXNJdGFsaWMiOmZhbHNlLCJJc1VuZGVybGluZWQiOmZhbHNlLCJQYXJlbnRTdHlsZSI6bnVsbH0sIkF1dG9TaXplIjowLCJGb3JlZ3JvdW5kIjp7IiRpZCI6IjQyIiwiQ29sb3IiOnsiJGlkIjoiNDMiLCJBIjoyNTUsIlIiOjAsIkciOjAsIkIiOjB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NzcsIlIiOjIzOCwiRyI6MjM2LCJCIjoyMjV9fSwiQXBwZW5kWWVhck9uWWVhckNoYW5nZSI6dHJ1ZSwiRWxhcHNlZFRpbWVGb3JtYXQiOjEsIlRvZGF5TWFya2VyUG9zaXRpb24iOjMsIlF1aWNrUG9zaXRpb24iOjMsIkFic29sdXRlUG9zaXRpb24iOjM0MS41NzE0LCJNYXJnaW4iOnsiJGlkIjoiNDkiLCJUb3AiOjAsIkxlZnQiOjEwLCJSaWdodCI6MTAsIkJvdHRvbSI6MH0sIlBhZGRpbmciOnsiJGlkIjoiNTAiLCJUb3AiOjAsIkxlZnQiOjAsIlJpZ2h0IjowLCJCb3R0b20iOjB9LCJCYWNrZ3JvdW5kIjp7IiRpZCI6IjUxIiwiQ29sb3IiOnsiJGlkIjoiNTIiLCJBIjoyNTUsIlIiOjgwLCJHIjo4MCwiQiI6NzB9fSwiSXNWaXNpYmxlIjp0cnVlLCJXaWR0aCI6MC4wLCJIZWlnaHQiOjAuMCwiQm9yZGVyU3R5bGUiOm51bGwsIlBhcmVudFN0eWxlIjpudWxsfSwiRGVmYXVsdE1pbGVzdG9uZVN0eWxlIjp7IiRpZCI6IjUzIiwiU2hhcGUiOjcsIkNvbm5lY3Rvck1hcmdpbiI6eyIkaWQiOiI1NCIsIlRvcCI6MCwiTGVmdCI6MiwiUmlnaHQiOjIsIkJvdHRvbSI6MH0sIkNvbm5lY3RvclN0eWxlIjp7IiRpZCI6IjU1IiwiTGluZUNvbG9yIjp7IiRpZCI6IjU2IiwiJHR5cGUiOiJOTFJFLkNvbW1vbi5Eb20uU29saWRDb2xvckJydXNoLCBOTFJFLkNvbW1vbiIsIkNvbG9yIjp7IiRpZCI6IjU3IiwiQSI6MjU1LCJSIjowLCJHIjowLCJCIjowfX0sIkxpbmVXZWlnaHQiOjEuMCwiTGluZVR5cGUiOjAsIlBhcmVudFN0eWxlIjpudWxsfSwiSXNCZWxvd1RpbWViYW5kIjpmYWxzZSwiSGlkZURhdGUiOmZhbHNlLCJTaGFwZVNpemUiOjEsIlNwYWNpbmciOjI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bnVsbCwiSXNWaXNpYmxlIjp0cnVlLCJXaWR0aCI6MTguMCwiSGVpZ2h0IjoyMC4wLCJCb3JkZXJTdHlsZSI6eyIkaWQiOiI2MiIsIkxpbmVDb2xvciI6eyIkaWQiOiI2MyIsIiR0eXBlIjoiTkxSRS5Db21tb24uRG9tLlNvbGlkQ29sb3JCcnVzaCwgTkxSRS5Db21tb24iLCJDb2xvciI6eyIkaWQiOiI2NCIsIkEiOjI1NSwiUiI6MjU1LCJHIjowLCJCIjowfX0sIkxpbmVXZWlnaHQiOjAuMCwiTGluZVR5cGUiOjAsIlBhcmVudFN0eWxlIjpudWxsfSwiUGFyZW50U3R5bGUiOm51bGx9LCJUaXRsZVN0eWxlIjp7IiRpZCI6IjY1IiwiRm9udFNldHRpbmdzIjp7IiRpZCI6IjY2IiwiRm9udFNpemUiOjExLCJGb250TmFtZSI6IkNlbnR1cnkgR290aGljIiwiSXNCb2xkIjpmYWxzZSwiSXNJdGFsaWMiOmZhbHNlLCJJc1VuZGVybGluZWQiOmZhbHNlLCJQYXJlbnRTdHlsZSI6bnVsbH0sIkF1dG9TaXplIjowLCJGb3JlZ3JvdW5kIjp7IiRpZCI6IjY3IiwiQ29sb3IiOnsiJGlkIjoiNjgiLCJBIjoyNTUsIlIiOjAsIkciOjAsIkIiOjB9fSwiTWF4V2lkdGgiOjIwMC4wLCJNYXhIZWlnaHQiOiJJbmZpbml0eSIsIlNtYXJ0Rm9yZWdyb3VuZElzQWN0aXZlIjpmYWxzZSwiSG9yaXpvbnRhbEFsaWdubWVudCI6MSwiVmVydGljYWxBbGlnbm1lbnQiOjAsIlNtYXJ0Rm9yZWdyb3VuZCI6bnVsbCwiTWFyZ2luIjp7IiRpZCI6IjY5IiwiVG9wIjowLCJMZWZ0IjowLCJSaWdodCI6MCwiQm90dG9tIjowfSwiUGFkZGluZyI6eyIkaWQiOiI3MCIsIlRvcCI6MCwiTGVmdCI6MCwiUmlnaHQiOjAsIkJvdHRvbSI6MH0sIkJhY2tncm91bmQiOnsiJGlkIjoiNzEiLCJDb2xvciI6eyIkcmVmIjoiMjAifX0sIklzVmlzaWJsZSI6dHJ1ZSwiV2lkdGgiOjAuMCwiSGVpZ2h0IjowLjAsIkJvcmRlclN0eWxlIjpudWxsLCJQYXJlbnRTdHlsZSI6bnVsbH0sIkRhdGVTdHlsZSI6eyIkaWQiOiI3MiIsIkZvbnRTZXR0aW5ncyI6eyIkaWQiOiI3MyIsIkZvbnRTaXplIjoxMCwiRm9udE5hbWUiOiJDZW50dXJ5IEdvdGhpYyIsIklzQm9sZCI6ZmFsc2UsIklzSXRhbGljIjpmYWxzZSwiSXNVbmRlcmxpbmVkIjpmYWxzZSwiUGFyZW50U3R5bGUiOm51bGx9LCJBdXRvU2l6ZSI6MCwiRm9yZWdyb3VuZCI6eyIkaWQiOiI3NCIsIkNvbG9yIjp7IiRpZCI6Ijc1IiwiQSI6MjU1LCJSIjoxMTIsIkciOjE3MywiQiI6NzF9fSwiTWF4V2lkdGgiOjIwMC4wLCJNYXhIZWlnaHQiOiJJbmZpbml0eSIsIlNtYXJ0Rm9yZWdyb3VuZElzQWN0aXZlIjpmYWxzZSwiSG9yaXpvbnRhbEFsaWdubWVudCI6MCwiVmVydGljYWxBbGlnbm1lbnQiOjAsIlNtYXJ0Rm9yZWdyb3VuZCI6bnVsbCwiTWFyZ2luIjp7IiRpZCI6Ijc2IiwiVG9wIjowLCJMZWZ0IjowLCJSaWdodCI6MCwiQm90dG9tIjowfSwiUGFkZGluZyI6eyIkaWQiOiI3NyIsIlRvcCI6MCwiTGVmdCI6MCwiUmlnaHQiOjAsIkJvdHRvbSI6MH0sIkJhY2tncm91bmQiOnsiJGlkIjoiNzgiLCJDb2xvciI6eyIkcmVmIjoiMjAifX0sIklzVmlzaWJsZSI6dHJ1ZSwiV2lkdGgiOjAuMCwiSGVpZ2h0IjowLjAsIkJvcmRlclN0eWxlIjpudWxsLCJQYXJlbnRTdHlsZSI6bnVsbH0sIkRhdGVGb3JtYXQiOnsiJGlkIjoiNzkiLCJGb3JtYXRTdHJpbmciOiJNTU0gZCIsIlNlcGFyYXRvciI6Ii8iLCJVc2VJbnRlcm5hdGlvbmFsRGF0ZUZvcm1hdCI6ZmFsc2V9LCJJc1Zpc2libGUiOnRydWUsIlBhcmVudFN0eWxlIjpudWxsfSwiRGVmYXVsdFRhc2tTdHlsZSI6eyIkaWQiOiI4MCIsIlNoYXBlIjowLCJTaGFwZVRoaWNrbmVzcyI6MiwiRHVyYXRpb25Gb3JtYXQiOjAsIkluY2x1ZGVOb25Xb3JraW5nRGF5c0luRHVyYXRpb24iOnRydWUsIlBlcmNlbnRhZ2VDb21wbGV0ZVN0eWxlIjp7IiRpZCI6IjgxIiwiRm9udFNldHRpbmdzIjp7IiRpZCI6IjgyIiwiRm9udFNpemUiOjEwLCJGb250TmFtZSI6IkNhbGlicmkiLCJJc0JvbGQiOmZhbHNlLCJJc0l0YWxpYyI6ZmFsc2UsIklzVW5kZXJsaW5lZCI6ZmFsc2UsIlBhcmVudFN0eWxlIjpudWxsfSwiQXV0b1NpemUiOjAsIkZvcmVncm91bmQiOnsiJGlkIjoiODMiLCJDb2xvciI6eyIkaWQiOiI4NCIsIkEiOjI1NSwiUiI6MTkyLCJHIjo4MCwiQiI6Nzd9fSwiTWF4V2lkdGgiOjIwMC4wLCJNYXhIZWlnaHQiOiJJbmZpbml0eSIsIlNtYXJ0Rm9yZWdyb3VuZElzQWN0aXZlIjpmYWxzZSwiSG9yaXpvbnRhbEFsaWdubWVudCI6MCwiVmVydGljYWxBbGlnbm1lbnQiOjAsIlNtYXJ0Rm9yZWdyb3VuZCI6bnVsbCwiTWFyZ2luIjp7IiRpZCI6Ijg1IiwiVG9wIjowLCJMZWZ0IjowLCJSaWdodCI6MCwiQm90dG9tIjowfSwiUGFkZGluZyI6eyIkaWQiOiI4NiIsIlRvcCI6MCwiTGVmdCI6MCwiUmlnaHQiOjAsIkJvdHRvbSI6MH0sIkJhY2tncm91bmQiOnsiJGlkIjoiODciLCJDb2xvciI6eyIkcmVmIjoiMjAifX0sIklzVmlzaWJsZSI6dHJ1ZSwiV2lkdGgiOjAuMCwiSGVpZ2h0IjowLjAsIkJvcmRlclN0eWxlIjpudWxsLCJQYXJlbnRTdHlsZSI6bnVsbH0sIkR1cmF0aW9uU3R5bGUiOnsiJGlkIjoiODgiLCJGb250U2V0dGluZ3MiOnsiJGlkIjoiODkiLCJGb250U2l6ZSI6MTAsIkZvbnROYW1lIjoiQ2FsaWJyaSIsIklzQm9sZCI6ZmFsc2UsIklzSXRhbGljIjpmYWxzZSwiSXNVbmRlcmxpbmVkIjpmYWxzZSwiUGFyZW50U3R5bGUiOm51bGx9LCJBdXRvU2l6ZSI6MCwiRm9yZWdyb3VuZCI6eyIkaWQiOiI5MCIsIkNvbG9yIjp7IiRpZCI6IjkxIiwiQSI6MjU1LCJSIjoxOTIsIkciOjgwLCJCIjo3N319LCJNYXhXaWR0aCI6MjAwLjAsIk1heEhlaWdodCI6IkluZmluaXR5IiwiU21hcnRGb3JlZ3JvdW5kSXNBY3RpdmUiOmZhbHNlLCJIb3Jpem9udGFsQWxpZ25tZW50IjowLCJWZXJ0aWNhbEFsaWdubWVudCI6MCwiU21hcnRGb3JlZ3JvdW5kIjpudWxsLCJNYXJnaW4iOnsiJGlkIjoiOTIiLCJUb3AiOjAsIkxlZnQiOjAsIlJpZ2h0IjowLCJCb3R0b20iOjB9LCJQYWRkaW5nIjp7IiRpZCI6IjkzIiwiVG9wIjowLCJMZWZ0IjowLCJSaWdodCI6MCwiQm90dG9tIjowfSwiQmFja2dyb3VuZCI6eyIkaWQiOiI5NCIsIkNvbG9yIjp7IiRyZWYiOiIyMCJ9fSwiSXNWaXNpYmxlIjp0cnVlLCJXaWR0aCI6MC4wLCJIZWlnaHQiOjAuMCwiQm9yZGVyU3R5bGUiOm51bGwsIlBhcmVudFN0eWxlIjpudWxsfSwiSG9yaXpvbnRhbENvbm5lY3RvclN0eWxlIjp7IiRpZCI6Ijk1IiwiTGluZUNvbG9yIjp7IiRpZCI6Ijk2IiwiJHR5cGUiOiJOTFJFLkNvbW1vbi5Eb20uU29saWRDb2xvckJydXNoLCBOTFJFLkNvbW1vbiIsIkNvbG9yIjp7IiRpZCI6Ijk3IiwiQSI6MjU1LCJSIjoyMTAsIkciOjIwNiwiQiI6MjA2fX0sIkxpbmVXZWlnaHQiOjEuMCwiTGluZVR5cGUiOjAsIlBhcmVudFN0eWxlIjpudWxsfSwiVmVydGljYWxDb25uZWN0b3JTdHlsZSI6eyIkaWQiOiI5OCIsIkxpbmVDb2xvciI6eyIkaWQiOiI5OSIsIiR0eXBlIjoiTkxSRS5Db21tb24uRG9tLlNvbGlkQ29sb3JCcnVzaCwgTkxSRS5Db21tb24iLCJDb2xvciI6eyIkaWQiOiIxMDAiLCJBIjoyNTUsIlIiOjIxMywiRyI6MjEyLCJCIjoyMTF9fSwiTGluZVdlaWdodCI6MS4wLCJMaW5lVHlwZSI6MCwiUGFyZW50U3R5bGUiOm51bGx9LCJNYXJnaW4iOm51bGwsIlN0YXJ0RGF0ZVBvc2l0aW9uIjo0LCJFbmREYXRlUG9zaXRpb24iOjQsIlRpdGxlUG9zaXRpb24iOjIsIkR1cmF0aW9uUG9zaXRpb24iOjMsIlBlcmNlbnRhZ2VDb21wbGV0ZWRQb3NpdGlvbiI6NiwiU3BhY2luZyI6NSwiSXNCZWxvd1RpbWViYW5kIjpmYWxzZSwiUGVyY2VudGFnZUNvbXBsZXRlU2hhcGVPcGFjaXR5IjozNSwiU2hhcGVTdHlsZSI6eyIkaWQiOiIxMDEiLCJNYXJnaW4iOnsiJGlkIjoiMTAyIiwiVG9wIjowLCJMZWZ0Ijo0LCJSaWdodCI6NCwiQm90dG9tIjowfSwiUGFkZGluZyI6eyIkaWQiOiIxMDMiLCJUb3AiOjAsIkxlZnQiOjAsIlJpZ2h0IjowLCJCb3R0b20iOjB9LCJCYWNrZ3JvdW5kIjpudWxsLCJJc1Zpc2libGUiOnRydWUsIldpZHRoIjowLjAsIkhlaWdodCI6MjIuMCwiQm9yZGVyU3R5bGUiOnsiJGlkIjoiMTA0IiwiTGluZUNvbG9yIjp7IiRpZCI6IjEwNSIsIiR0eXBlIjoiTkxSRS5Db21tb24uRG9tLlNvbGlkQ29sb3JCcnVzaCwgTkxSRS5Db21tb24iLCJDb2xvciI6eyIkaWQiOiIxMDYiLCJBIjoyNTUsIlIiOjI1NSwiRyI6MCwiQiI6MH19LCJMaW5lV2VpZ2h0IjowLjAsIkxpbmVUeXBlIjowLCJQYXJlbnRTdHlsZSI6bnVsbH0sIlBhcmVudFN0eWxlIjpudWxsfSwiVGl0bGVTdHlsZSI6eyIkaWQiOiIxMDciLCJGb250U2V0dGluZ3MiOnsiJGlkIjoiMTA4IiwiRm9udFNpemUiOjEwLCJGb250TmFtZSI6IkNlbnR1cnkgR290aGljIiwiSXNCb2xkIjpmYWxzZSwiSXNJdGFsaWMiOmZhbHNlLCJJc1VuZGVybGluZWQiOmZhbHNlLCJQYXJlbnRTdHlsZSI6bnVsbH0sIkF1dG9TaXplIjowLCJGb3JlZ3JvdW5kIjp7IiRpZCI6IjEwOSIsIkNvbG9yIjp7IiRpZCI6IjExMCIsIkEiOjI1NSwiUiI6MjU1LCJHIjoyNTUsIkIiOjI1NX19LCJNYXhXaWR0aCI6NzIwLjAsIk1heEhlaWdodCI6IkluZmluaXR5IiwiU21hcnRGb3JlZ3JvdW5kSXNBY3RpdmUiOmZhbHNlLCJIb3Jpem9udGFsQWxpZ25tZW50IjoxLCJWZXJ0aWNhbEFsaWdubWVudCI6MCwiU21hcnRGb3JlZ3JvdW5kIjpudWxsLCJNYXJnaW4iOnsiJGlkIjoiMTExIiwiVG9wIjowLCJMZWZ0IjowLCJSaWdodCI6MCwiQm90dG9tIjowfSwiUGFkZGluZyI6eyIkaWQiOiIxMTIiLCJUb3AiOjAsIkxlZnQiOjAsIlJpZ2h0IjowLCJCb3R0b20iOjB9LCJCYWNrZ3JvdW5kIjp7IiRpZCI6IjExMyIsIkNvbG9yIjp7IiRyZWYiOiIyMCJ9fSwiSXNWaXNpYmxlIjp0cnVlLCJXaWR0aCI6MC4wLCJIZWlnaHQiOjAuMCwiQm9yZGVyU3R5bGUiOm51bGwsIlBhcmVudFN0eWxlIjpudWxsfSwiRGF0ZVN0eWxlIjp7IiRpZCI6IjExNCIsIkZvbnRTZXR0aW5ncyI6eyIkaWQiOiIxMTUiLCJGb250U2l6ZSI6MTIsIkZvbnROYW1lIjoiQ2FsaWJyaSIsIklzQm9sZCI6ZmFsc2UsIklzSXRhbGljIjpmYWxzZSwiSXNVbmRlcmxpbmVkIjpmYWxzZSwiUGFyZW50U3R5bGUiOm51bGx9LCJBdXRvU2l6ZSI6MCwiRm9yZWdyb3VuZCI6eyIkaWQiOiIxMTYiLCJDb2xvciI6eyIkaWQiOiIxMTciLCJBIjoyNTUsIlIiOjI1NSwiRyI6MjU1LCJCIjoyNTV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U1NIGQiLCJTZXBhcmF0b3IiOiIvIiwiVXNlSW50ZXJuYXRpb25hbERhdGVGb3JtYXQiOmZhbHNlfSwiSXNWaXNpYmxlIjp0cnVlLCJQYXJlbnRTdHlsZSI6bnVsbH0sIlNob3dFbGFwc2VkVGltZUdyYWRpZW50U3R5bGUiOnRydWV9LCJTY2FsZSI6eyIkaWQiOiIxMjIiLCJTdGFydERhdGUiOiIyMDE1LTA2LTE4VDIzOjU5OjU5Ljk5OVoiLCJFbmREYXRlIjoiMjAxNi0wMi0yOFQyMzo1OTo1OS45OTlaIiwiRm9ybWF0IjoiTU1NIiwiVHlwZSI6MiwiQXV0b0RhdGVSYW5nZSI6dHJ1ZSwiV29ya2luZ0RheXMiOjAsIlRvZGF5TWFya2VyVGV4dCI6IlRvZGF5IiwiQXV0b1NjYWxlVHlwZSI6dHJ1ZX0sIk1pbGVzdG9uZXMiOlt7IiRpZCI6IjEyMyIsIkRhdGUiOiIyMDE1LTA2LTE4VDIzOjU5OjU5Ljk5OVoiLCJTdHlsZSI6eyIkaWQiOiIxMjQiLCJTaGFwZSI6MTQsIkNvbm5lY3Rvck1hcmdpbiI6eyIkcmVmIjoiNTQifSwiQ29ubmVjdG9yU3R5bGUiOnsiJGlkIjoiMTI1IiwiTGluZUNvbG9yIjp7IiRpZCI6IjEyNiIsIiR0eXBlIjoiTkxSRS5Db21tb24uRG9tLlNvbGlkQ29sb3JCcnVzaCwgTkxSRS5Db21tb24iLCJDb2xvciI6eyIkaWQiOiIxMjciLCJBIjoyNTUsIlIiOjIzMSwiRyI6MjMwLCJCIjoyMzB9fSwiTGluZVdlaWdodCI6MS4wLCJMaW5lVHlwZSI6MCwiUGFyZW50U3R5bGUiOnsiJHJlZiI6IjU1In19LCJJc0JlbG93VGltZWJhbmQiOnRydWUsIkhpZGVEYXRlIjpmYWxzZSwiU2hhcGVTaXplIjoxLCJTcGFjaW5nIjowLjAsIlBhZGRpbmciOnsiJGlkIjoiMTI4IiwiVG9wIjowLCJMZWZ0IjowLCJSaWdodCI6MCwiQm90dG9tIjowfSwiU2hhcGVTdHlsZSI6eyIkaWQiOiIxMjkiLCJNYXJnaW4iOnsiJHJlZiI6IjYwIn0sIlBhZGRpbmciOnsiJHJlZiI6IjYxIn0sIkJhY2tncm91bmQiOnsiJGlkIjoiMTMwIiwiQ29sb3IiOnsiJGlkIjoiMTMxIiwiQSI6MjU1LCJSIjoyMzEsIkciOjIzMCwiQiI6MjMwfX0sIklzVmlzaWJsZSI6dHJ1ZSwiV2lkdGgiOjE4LjAsIkhlaWdodCI6MjAuMCwiQm9yZGVyU3R5bGUiOnsiJGlkIjoiMTMyIiwiTGluZUNvbG9yIjp7IiRyZWYiOiI2MyJ9LCJMaW5lV2VpZ2h0IjowLjAsIkxpbmVUeXBlIjowLCJQYXJlbnRTdHlsZSI6eyIkcmVmIjoiNjIifX0sIlBhcmVudFN0eWxlIjp7IiRyZWYiOiI1OSJ9fSwiVGl0bGVTdHlsZSI6eyIkaWQiOiIxMzMiLCJGb250U2V0dGluZ3MiOnsiJGlkIjoiMTM0IiwiRm9udFNpemUiOjEyLCJGb250TmFtZSI6IkNlbnR1cnkgR290aGljIiwiSXNCb2xkIjpmYWxzZSwiSXNJdGFsaWMiOmZhbHNlLCJJc1VuZGVybGluZWQiOmZhbHNlLCJQYXJlbnRTdHlsZSI6eyIkcmVmIjoiNjYifX0sIkF1dG9TaXplIjowLCJGb3JlZ3JvdW5kIjp7IiRpZCI6IjEzNSIsIkNvbG9yIjp7IiRpZCI6IjEzNiIsIkEiOjI1NSwiUiI6NjgsIkciOjg0LCJCIjoxMDZ9fSwiTWF4V2lkdGgiOjY5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zNyIsIkxpbmVDb2xvciI6bnVsbCwiTGluZVdlaWdodCI6MC4wLCJMaW5lVHlwZSI6MCwiUGFyZW50U3R5bGUiOm51bGx9LCJQYXJlbnRTdHlsZSI6eyIkcmVmIjoiNjUifX0sIkRhdGVTdHlsZSI6eyIkaWQiOiIxMzgiLCJGb250U2V0dGluZ3MiOnsiJGlkIjoiMTM5IiwiRm9udFNpemUiOjEwLCJGb250TmFtZSI6IkNlbnR1cnkgR290aGljIiwiSXNCb2xkIjpmYWxzZSwiSXNJdGFsaWMiOmZhbHNlLCJJc1VuZGVybGluZWQiOmZhbHNlLCJQYXJlbnRTdHlsZSI6eyIkcmVmIjoiNzMifX0sIkF1dG9TaXplIjowLCJGb3JlZ3JvdW5kIjp7IiRpZCI6IjE0MCIsIkNvbG9yIjp7IiRpZCI6IjE0MSIsIkEiOjI1NSwiUiI6MTY1LCJHIjoxNjUsIkIiOjE2NX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0MiIsIkxpbmVDb2xvciI6bnVsbCwiTGluZVdlaWdodCI6MC4wLCJMaW5lVHlwZSI6MCwiUGFyZW50U3R5bGUiOm51bGx9LCJQYXJlbnRTdHlsZSI6eyIkcmVmIjoiNzIifX0sIkRhdGVGb3JtYXQiOnsiJHJlZiI6Ijc5In0sIklzVmlzaWJsZSI6dHJ1ZSwiUGFyZW50U3R5bGUiOnsiJHJlZiI6IjUzIn19LCJQb3NpdGlvbiI6eyIkaWQiOiIxNDMiLCJSYXRpbyI6MC4xMzAzNzM5MDAwMjQ5NzkyLCJJc0N1c3RvbSI6dHJ1ZX0sIklkIjoiZTE5OTc4MzAtZTkxNi00ZjE4LTk3YmEtMjc5NGFkZjUyMGY1IiwiVGl0bGUiOiJNaWxlc3RvbmUgMSIsIk5vdGUiOm51bGwsIkh5cGVybGluayI6bnVsbCwiSXNDaGFuZ2VkIjpmYWxzZSwiSXNOZXciOnRydWV9LHsiJGlkIjoiMTQ0IiwiRGF0ZSI6IjIwMTUtMDgtMTVUMjM6NTk6NTkuOTk5WiIsIlN0eWxlIjp7IiRpZCI6IjE0NSIsIlNoYXBlIjo1LCJDb25uZWN0b3JNYXJnaW4iOnsiJHJlZiI6IjU0In0sIkNvbm5lY3RvclN0eWxlIjp7IiRpZCI6IjE0NiIsIkxpbmVDb2xvciI6eyIkaWQiOiIxNDciLCIkdHlwZSI6Ik5MUkUuQ29tbW9uLkRvbS5Tb2xpZENvbG9yQnJ1c2gsIE5MUkUuQ29tbW9uIiwiQ29sb3IiOnsiJGlkIjoiMTQ4IiwiQSI6MjU1LCJSIjoyMzcsIkciOjEyNSwiQiI6NDl9fSwiTGluZVdlaWdodCI6MS4wLCJMaW5lVHlwZSI6MCwiUGFyZW50U3R5bGUiOnsiJHJlZiI6IjU1In19LCJJc0JlbG93VGltZWJhbmQiOmZhbHNlLCJIaWRlRGF0ZSI6ZmFsc2UsIlNoYXBlU2l6ZSI6MCwiU3BhY2luZyI6MC4wLCJQYWRkaW5nIjp7IiRpZCI6IjE0OSIsIlRvcCI6MCwiTGVmdCI6MCwiUmlnaHQiOjAsIkJvdHRvbSI6MH0sIlNoYXBlU3R5bGUiOnsiJGlkIjoiMTUwIiwiTWFyZ2luIjp7IiRyZWYiOiI2MCJ9LCJQYWRkaW5nIjp7IiRyZWYiOiI2MSJ9LCJCYWNrZ3JvdW5kIjp7IiRpZCI6IjE1MSIsIkNvbG9yIjp7IiRpZCI6IjE1MiIsIkEiOjI1NSwiUiI6MTc4LCJHIjoxNCwiQiI6MTh9fSwiSXNWaXNpYmxlIjp0cnVlLCJXaWR0aCI6MTIuMCwiSGVpZ2h0IjoxNC4wLCJCb3JkZXJTdHlsZSI6eyIkaWQiOiIxNTMiLCJMaW5lQ29sb3IiOnsiJHJlZiI6IjYzIn0sIkxpbmVXZWlnaHQiOjAuMCwiTGluZVR5cGUiOjAsIlBhcmVudFN0eWxlIjp7IiRyZWYiOiI2MiJ9fSwiUGFyZW50U3R5bGUiOnsiJHJlZiI6IjU5In19LCJUaXRsZVN0eWxlIjp7IiRpZCI6IjE1NCIsIkZvbnRTZXR0aW5ncyI6eyIkaWQiOiIxNTUiLCJGb250U2l6ZSI6MTIsIkZvbnROYW1lIjoiQ2VudHVyeSBHb3RoaWMiLCJJc0JvbGQiOmZhbHNlLCJJc0l0YWxpYyI6ZmFsc2UsIklzVW5kZXJsaW5lZCI6ZmFsc2UsIlBhcmVudFN0eWxlIjp7IiRyZWYiOiI2NiJ9fSwiQXV0b1NpemUiOjAsIkZvcmVncm91bmQiOnsiJGlkIjoiMTU2IiwiQ29sb3IiOnsiJGlkIjoiMTU3IiwiQSI6MjU1LCJSIjo2OCwiRyI6ODQsIkIiOjEwNn19LCJNYXhXaWR0aCI6Njk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U4IiwiTGluZUNvbG9yIjpudWxsLCJMaW5lV2VpZ2h0IjowLjAsIkxpbmVUeXBlIjowLCJQYXJlbnRTdHlsZSI6bnVsbH0sIlBhcmVudFN0eWxlIjp7IiRyZWYiOiI2NSJ9fSwiRGF0ZVN0eWxlIjp7IiRpZCI6IjE1OSIsIkZvbnRTZXR0aW5ncyI6eyIkaWQiOiIxNjAiLCJGb250U2l6ZSI6OSwiRm9udE5hbWUiOiJDZW50dXJ5IEdvdGhpYyIsIklzQm9sZCI6ZmFsc2UsIklzSXRhbGljIjpmYWxzZSwiSXNVbmRlcmxpbmVkIjpmYWxzZSwiUGFyZW50U3R5bGUiOnsiJHJlZiI6IjczIn19LCJBdXRvU2l6ZSI6MCwiRm9yZWdyb3VuZCI6eyIkaWQiOiIxNjEiLCJDb2xvciI6eyIkaWQiOiIxNjIiLCJBIjoyNTUsIlIiOjE3OCwiRyI6MzgsIkIiOjB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mZhbHNlLCJXaWR0aCI6MC4wLCJIZWlnaHQiOjAuMCwiQm9yZGVyU3R5bGUiOnsiJGlkIjoiMTYzIiwiTGluZUNvbG9yIjpudWxsLCJMaW5lV2VpZ2h0IjowLjAsIkxpbmVUeXBlIjowLCJQYXJlbnRTdHlsZSI6bnVsbH0sIlBhcmVudFN0eWxlIjp7IiRyZWYiOiI3MiJ9fSwiRGF0ZUZvcm1hdCI6eyIkcmVmIjoiNzkifSwiSXNWaXNpYmxlIjp0cnVlLCJQYXJlbnRTdHlsZSI6eyIkcmVmIjoiNTMifX0sIlBvc2l0aW9uIjp7IiRpZCI6IjE2NCIsIlJhdGlvIjowLjA4NDkxODYzNjc0NTg3Njc0MSwiSXNDdXN0b20iOnRydWV9LCJJZCI6ImYwM2RlNDllLTk4ZDMtNGIxNS04ODFjLWViYzI5ZWQzZWFmOSIsIlRpdGxlIjoiTWlsZXN0b25lIDIiLCJOb3RlIjpudWxsLCJIeXBlcmxpbmsiOm51bGwsIklzQ2hhbmdlZCI6ZmFsc2UsIklzTmV3Ijp0cnVlfSx7IiRpZCI6IjE2NSIsIkRhdGUiOiIyMDE1LTExLTEwVDIzOjU5OjU5Ljk5OVoiLCJTdHlsZSI6eyIkaWQiOiIxNjYiLCJTaGFwZSI6NiwiQ29ubmVjdG9yTWFyZ2luIjp7IiRyZWYiOiI1NCJ9LCJDb25uZWN0b3JTdHlsZSI6eyIkaWQiOiIxNjciLCJMaW5lQ29sb3IiOnsiJGlkIjoiMTY4IiwiJHR5cGUiOiJOTFJFLkNvbW1vbi5Eb20uU29saWRDb2xvckJydXNoLCBOTFJFLkNvbW1vbiIsIkNvbG9yIjp7IiRpZCI6IjE2OSIsIkEiOjI1NSwiUiI6MjM3LCJHIjoxMjUsIkIiOjQ5fX0sIkxpbmVXZWlnaHQiOjEuMCwiTGluZVR5cGUiOjAsIlBhcmVudFN0eWxlIjp7IiRyZWYiOiI1NSJ9fSwiSXNCZWxvd1RpbWViYW5kIjp0cnVlLCJIaWRlRGF0ZSI6ZmFsc2UsIlNoYXBlU2l6ZSI6MSwiU3BhY2luZyI6MC4wLCJQYWRkaW5nIjp7IiRpZCI6IjE3MCIsIlRvcCI6MCwiTGVmdCI6MCwiUmlnaHQiOjAsIkJvdHRvbSI6MH0sIlNoYXBlU3R5bGUiOnsiJGlkIjoiMTcxIiwiTWFyZ2luIjp7IiRyZWYiOiI2MCJ9LCJQYWRkaW5nIjp7IiRyZWYiOiI2MSJ9LCJCYWNrZ3JvdW5kIjp7IiRpZCI6IjE3MiIsIkNvbG9yIjp7IiRpZCI6IjE3MyIsIkEiOjI1NSwiUiI6MTc4LCJHIjoxNCwiQiI6MTh9fSwiSXNWaXNpYmxlIjp0cnVlLCJXaWR0aCI6MTguMCwiSGVpZ2h0IjoyMC4wLCJCb3JkZXJTdHlsZSI6eyIkaWQiOiIxNzQiLCJMaW5lQ29sb3IiOnsiJHJlZiI6IjYzIn0sIkxpbmVXZWlnaHQiOjAuMCwiTGluZVR5cGUiOjAsIlBhcmVudFN0eWxlIjp7IiRyZWYiOiI2MiJ9fSwiUGFyZW50U3R5bGUiOnsiJHJlZiI6IjU5In19LCJUaXRsZVN0eWxlIjp7IiRpZCI6IjE3NSIsIkZvbnRTZXR0aW5ncyI6eyIkaWQiOiIxNzYiLCJGb250U2l6ZSI6MTIsIkZvbnROYW1lIjoiQ2VudHVyeSBHb3RoaWMiLCJJc0JvbGQiOmZhbHNlLCJJc0l0YWxpYyI6ZmFsc2UsIklzVW5kZXJsaW5lZCI6ZmFsc2UsIlBhcmVudFN0eWxlIjp7IiRyZWYiOiI2NiJ9fSwiQXV0b1NpemUiOjAsIkZvcmVncm91bmQiOnsiJGlkIjoiMTc3IiwiQ29sb3IiOnsiJGlkIjoiMTc4IiwiQSI6MjU1LCJSIjo2OCwiRyI6ODQsIkIiOjEwNn19LCJNYXhXaWR0aCI6Njk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c5IiwiTGluZUNvbG9yIjpudWxsLCJMaW5lV2VpZ2h0IjowLjAsIkxpbmVUeXBlIjowLCJQYXJlbnRTdHlsZSI6bnVsbH0sIlBhcmVudFN0eWxlIjp7IiRyZWYiOiI2NSJ9fSwiRGF0ZVN0eWxlIjp7IiRpZCI6IjE4MCIsIkZvbnRTZXR0aW5ncyI6eyIkaWQiOiIxODEiLCJGb250U2l6ZSI6OSwiRm9udE5hbWUiOiJDZW50dXJ5IEdvdGhpYyIsIklzQm9sZCI6ZmFsc2UsIklzSXRhbGljIjpmYWxzZSwiSXNVbmRlcmxpbmVkIjpmYWxzZSwiUGFyZW50U3R5bGUiOnsiJHJlZiI6IjczIn19LCJBdXRvU2l6ZSI6MCwiRm9yZWdyb3VuZCI6eyIkaWQiOiIxODIiLCJDb2xvciI6eyIkaWQiOiIxODMiLCJBIjoyNTUsIlIiOjE3OCwiRyI6MzgsIkIiOjB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mZhbHNlLCJXaWR0aCI6MC4wLCJIZWlnaHQiOjAuMCwiQm9yZGVyU3R5bGUiOnsiJGlkIjoiMTg0IiwiTGluZUNvbG9yIjpudWxsLCJMaW5lV2VpZ2h0IjowLjAsIkxpbmVUeXBlIjowLCJQYXJlbnRTdHlsZSI6bnVsbH0sIlBhcmVudFN0eWxlIjp7IiRyZWYiOiI3MiJ9fSwiRGF0ZUZvcm1hdCI6eyIkcmVmIjoiNzkifSwiSXNWaXNpYmxlIjp0cnVlLCJQYXJlbnRTdHlsZSI6eyIkcmVmIjoiNTMifX0sIlBvc2l0aW9uIjp7IiRpZCI6IjE4NSIsIlJhdGlvIjowLjEyNTEzMDI0NTQyMDY2Nzg2LCJJc0N1c3RvbSI6dHJ1ZX0sIklkIjoiNjNkYTYxMjMtZmI0My00MTlhLWE4NWUtYjgzZGYwYzk3OWY2IiwiVGl0bGUiOiJNaWxlc3RvbmUgMyIsIk5vdGUiOm51bGwsIkh5cGVybGluayI6bnVsbCwiSXNDaGFuZ2VkIjpmYWxzZSwiSXNOZXciOnRydWV9LHsiJGlkIjoiMTg2IiwiRGF0ZSI6IjIwMTYtMDItMTVUMjM6NTk6NTkuOTk5WiIsIlN0eWxlIjp7IiRpZCI6IjE4NyIsIlNoYXBlIjo2LCJDb25uZWN0b3JNYXJnaW4iOnsiJHJlZiI6IjU0In0sIkNvbm5lY3RvclN0eWxlIjp7IiRpZCI6IjE4OCIsIkxpbmVDb2xvciI6eyIkaWQiOiIxODkiLCIkdHlwZSI6Ik5MUkUuQ29tbW9uLkRvbS5Tb2xpZENvbG9yQnJ1c2gsIE5MUkUuQ29tbW9uIiwiQ29sb3IiOnsiJGlkIjoiMTkwIiwiQSI6MjU1LCJSIjoyMzcsIkciOjEyNSwiQiI6NDl9fSwiTGluZVdlaWdodCI6MS4wLCJMaW5lVHlwZSI6MCwiUGFyZW50U3R5bGUiOnsiJHJlZiI6IjU1In19LCJJc0JlbG93VGltZWJhbmQiOmZhbHNlLCJIaWRlRGF0ZSI6ZmFsc2UsIlNoYXBlU2l6ZSI6MCwiU3BhY2luZyI6MC4wLCJQYWRkaW5nIjp7IiRpZCI6IjE5MSIsIlRvcCI6MCwiTGVmdCI6MCwiUmlnaHQiOjAsIkJvdHRvbSI6MH0sIlNoYXBlU3R5bGUiOnsiJGlkIjoiMTkyIiwiTWFyZ2luIjp7IiRyZWYiOiI2MCJ9LCJQYWRkaW5nIjp7IiRyZWYiOiI2MSJ9LCJCYWNrZ3JvdW5kIjp7IiRpZCI6IjE5MyIsIkNvbG9yIjp7IiRpZCI6IjE5NCIsIkEiOjI1NSwiUiI6MTc4LCJHIjoxNCwiQiI6MTh9fSwiSXNWaXNpYmxlIjp0cnVlLCJXaWR0aCI6MTIuMCwiSGVpZ2h0IjoxNC4wLCJCb3JkZXJTdHlsZSI6eyIkaWQiOiIxOTUiLCJMaW5lQ29sb3IiOnsiJHJlZiI6IjYzIn0sIkxpbmVXZWlnaHQiOjAuMCwiTGluZVR5cGUiOjAsIlBhcmVudFN0eWxlIjp7IiRyZWYiOiI2MiJ9fSwiUGFyZW50U3R5bGUiOnsiJHJlZiI6IjU5In19LCJUaXRsZVN0eWxlIjp7IiRpZCI6IjE5NiIsIkZvbnRTZXR0aW5ncyI6eyIkaWQiOiIxOTciLCJGb250U2l6ZSI6MTIsIkZvbnROYW1lIjoiQ2VudHVyeSBHb3RoaWMiLCJJc0JvbGQiOmZhbHNlLCJJc0l0YWxpYyI6ZmFsc2UsIklzVW5kZXJsaW5lZCI6ZmFsc2UsIlBhcmVudFN0eWxlIjp7IiRyZWYiOiI2NiJ9fSwiQXV0b1NpemUiOjAsIkZvcmVncm91bmQiOnsiJGlkIjoiMTk4IiwiQ29sb3IiOnsiJGlkIjoiMTk5IiwiQSI6MjU1LCJSIjo2OCwiRyI6ODQsIkIiOjEwNn19LCJNYXhXaWR0aCI6Njk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AwIiwiTGluZUNvbG9yIjpudWxsLCJMaW5lV2VpZ2h0IjowLjAsIkxpbmVUeXBlIjowLCJQYXJlbnRTdHlsZSI6bnVsbH0sIlBhcmVudFN0eWxlIjp7IiRyZWYiOiI2NSJ9fSwiRGF0ZVN0eWxlIjp7IiRpZCI6IjIwMSIsIkZvbnRTZXR0aW5ncyI6eyIkaWQiOiIyMDIiLCJGb250U2l6ZSI6OSwiRm9udE5hbWUiOiJDZW50dXJ5IEdvdGhpYyIsIklzQm9sZCI6dHJ1ZSwiSXNJdGFsaWMiOmZhbHNlLCJJc1VuZGVybGluZWQiOmZhbHNlLCJQYXJlbnRTdHlsZSI6eyIkcmVmIjoiNzMifX0sIkF1dG9TaXplIjowLCJGb3JlZ3JvdW5kIjp7IiRpZCI6IjIwMyIsIkNvbG9yIjp7IiRpZCI6IjIwNCIsIkEiOjI1NSwiUiI6MCwiRyI6MCwiQiI6MH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ZmFsc2UsIldpZHRoIjowLjAsIkhlaWdodCI6MC4wLCJCb3JkZXJTdHlsZSI6eyIkaWQiOiIyMDUiLCJMaW5lQ29sb3IiOm51bGwsIkxpbmVXZWlnaHQiOjAuMCwiTGluZVR5cGUiOjAsIlBhcmVudFN0eWxlIjpudWxsfSwiUGFyZW50U3R5bGUiOnsiJHJlZiI6IjcyIn19LCJEYXRlRm9ybWF0Ijp7IiRyZWYiOiI3OSJ9LCJJc1Zpc2libGUiOnRydWUsIlBhcmVudFN0eWxlIjp7IiRyZWYiOiI1MyJ9fSwiUG9zaXRpb24iOnsiJGlkIjoiMjA2IiwiUmF0aW8iOjAuMDg1NTQ4ODUyOTkxMTc0NzYyLCJJc0N1c3RvbSI6dHJ1ZX0sIklkIjoiZGJiNTBmNTYtMzNiZi00NDNmLTkyNGEtOWIyYTZjMTk0YmY5IiwiVGl0bGUiOiJNaWxlc3RvbmUgNCIsIk5vdGUiOm51bGwsIkh5cGVybGluayI6bnVsbCwiSXNDaGFuZ2VkIjpmYWxzZSwiSXNOZXciOnRydWV9LHsiJGlkIjoiMjA3IiwiRGF0ZSI6IjIwMTYtMDItMjhUMjM6NTk6NTkuOTk5WiIsIlN0eWxlIjp7IiRpZCI6IjIwOCIsIlNoYXBlIjo3LCJDb25uZWN0b3JNYXJnaW4iOnsiJHJlZiI6IjU0In0sIkNvbm5lY3RvclN0eWxlIjp7IiRpZCI6IjIwOSIsIkxpbmVDb2xvciI6eyIkaWQiOiIyMTAiLCIkdHlwZSI6Ik5MUkUuQ29tbW9uLkRvbS5Tb2xpZENvbG9yQnJ1c2gsIE5MUkUuQ29tbW9uIiwiQ29sb3IiOnsiJGlkIjoiMjExIiwiQSI6MjU1LCJSIjoyMzEsIkciOjIzMCwiQiI6MjMwfX0sIkxpbmVXZWlnaHQiOjEuMCwiTGluZVR5cGUiOjAsIlBhcmVudFN0eWxlIjp7IiRyZWYiOiI1NSJ9fSwiSXNCZWxvd1RpbWViYW5kIjp0cnVlLCJIaWRlRGF0ZSI6ZmFsc2UsIlNoYXBlU2l6ZSI6MSwiU3BhY2luZyI6MC4wLCJQYWRkaW5nIjp7IiRpZCI6IjIxMiIsIlRvcCI6MCwiTGVmdCI6MCwiUmlnaHQiOjAsIkJvdHRvbSI6MH0sIlNoYXBlU3R5bGUiOnsiJGlkIjoiMjEzIiwiTWFyZ2luIjp7IiRyZWYiOiI2MCJ9LCJQYWRkaW5nIjp7IiRyZWYiOiI2MSJ9LCJCYWNrZ3JvdW5kIjp7IiRpZCI6IjIxNCIsIkNvbG9yIjp7IiRpZCI6IjIxNSIsIkEiOjI1NSwiUiI6MjMxLCJHIjoyMzAsIkIiOjIzMH19LCJJc1Zpc2libGUiOnRydWUsIldpZHRoIjoxOC4wLCJIZWlnaHQiOjIwLjAsIkJvcmRlclN0eWxlIjp7IiRpZCI6IjIxNiIsIkxpbmVDb2xvciI6eyIkcmVmIjoiNjMifSwiTGluZVdlaWdodCI6MC4wLCJMaW5lVHlwZSI6MCwiUGFyZW50U3R5bGUiOnsiJHJlZiI6IjYyIn19LCJQYXJlbnRTdHlsZSI6eyIkcmVmIjoiNTkifX0sIlRpdGxlU3R5bGUiOnsiJGlkIjoiMjE3IiwiRm9udFNldHRpbmdzIjp7IiRpZCI6IjIxOCIsIkZvbnRTaXplIjoxMiwiRm9udE5hbWUiOiJDZW50dXJ5IEdvdGhpYyIsIklzQm9sZCI6ZmFsc2UsIklzSXRhbGljIjpmYWxzZSwiSXNVbmRlcmxpbmVkIjpmYWxzZSwiUGFyZW50U3R5bGUiOnsiJHJlZiI6IjY2In19LCJBdXRvU2l6ZSI6MiwiRm9yZWdyb3VuZCI6eyIkaWQiOiIyMTkiLCJDb2xvciI6eyIkaWQiOiIyMjAiLCJBIjoyNTUsIlIiOjY4LCJHIjo4NCwiQiI6MTA2fX0sIk1heFdpZHRoIjo2NS4zMzcwODk1Mzg1NzQyMTk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yMSIsIkxpbmVDb2xvciI6bnVsbCwiTGluZVdlaWdodCI6MC4wLCJMaW5lVHlwZSI6MCwiUGFyZW50U3R5bGUiOm51bGx9LCJQYXJlbnRTdHlsZSI6eyIkcmVmIjoiNjUifX0sIkRhdGVTdHlsZSI6eyIkaWQiOiIyMjIiLCJGb250U2V0dGluZ3MiOnsiJGlkIjoiMjIzIiwiRm9udFNpemUiOjEwLCJGb250TmFtZSI6IkNlbnR1cnkgR290aGljIiwiSXNCb2xkIjpmYWxzZSwiSXNJdGFsaWMiOmZhbHNlLCJJc1VuZGVybGluZWQiOmZhbHNlLCJQYXJlbnRTdHlsZSI6eyIkcmVmIjoiNzMifX0sIkF1dG9TaXplIjowLCJGb3JlZ3JvdW5kIjp7IiRpZCI6IjIyNCIsIkNvbG9yIjp7IiRpZCI6IjIyNSIsIkEiOjI1NSwiUiI6MTY1LCJHIjoxNjUsIkIiOjE2NX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yNiIsIkxpbmVDb2xvciI6bnVsbCwiTGluZVdlaWdodCI6MC4wLCJMaW5lVHlwZSI6MCwiUGFyZW50U3R5bGUiOm51bGx9LCJQYXJlbnRTdHlsZSI6eyIkcmVmIjoiNzIifX0sIkRhdGVGb3JtYXQiOnsiJHJlZiI6Ijc5In0sIklzVmlzaWJsZSI6dHJ1ZSwiUGFyZW50U3R5bGUiOnsiJHJlZiI6IjUzIn19LCJQb3NpdGlvbiI6eyIkaWQiOiIyMjciLCJSYXRpbyI6MC4xMzAzNzM5MDAwMjQ5NzkyLCJJc0N1c3RvbSI6dHJ1ZX0sIklkIjoiZDg2ZTE1MmEtMjc5MC00NTg4LWFhNjItOTQ3NzllMWRmYmU5IiwiVGl0bGUiOiJNaWxlc3RvbmUgNSIsIk5vdGUiOm51bGwsIkh5cGVybGluayI6bnVsbCwiSXNDaGFuZ2VkIjpmYWxzZSwiSXNOZXciOnRydWV9XSwiVGFza3MiOlt7IiRpZCI6IjIyOCIsIkdyb3VwTmFtZSI6bnVsbCwiU3RhcnREYXRlIjoiMjAxNS0wNy0wNVQwMDowMDowMFoiLCJFbmREYXRlIjoiMjAxNS0wOC0wOFQyMzo1OTo1OS45OTlaIiwiUGVyY2VudGFnZUNvbXBsZXRlIjpudWxsLCJTdHlsZSI6eyIkaWQiOiIyMjkiLCJTaGFwZSI6NywiU2hhcGVUaGlja25lc3MiOjEsIkR1cmF0aW9uRm9ybWF0IjowLCJJbmNsdWRlTm9uV29ya2luZ0RheXNJbkR1cmF0aW9uIjp0cnVlLCJQZXJjZW50YWdlQ29tcGxldGVTdHlsZSI6eyIkaWQiOiIyMzAiLCJGb250U2V0dGluZ3MiOnsiJGlkIjoiMjMx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jMyIiwiTGluZUNvbG9yIjpudWxsLCJMaW5lV2VpZ2h0IjowLjAsIkxpbmVUeXBlIjowLCJQYXJlbnRTdHlsZSI6bnVsbH0sIlBhcmVudFN0eWxlIjp7IiRyZWYiOiI4MSJ9fSwiRHVyYXRpb25TdHlsZSI6eyIkaWQiOiIyMzMiLCJGb250U2V0dGluZ3MiOnsiJGlkIjoiMjM0IiwiRm9udFNpemUiOjksIkZvbnROYW1lIjoiQ2FsaWJyaSIsIklzQm9sZCI6ZmFsc2UsIklzSXRhbGljIjpmYWxzZSwiSXNVbmRlcmxpbmVkIjpmYWxzZSwiUGFyZW50U3R5bGUiOnsiJHJlZiI6Ijg5In19LCJBdXRvU2l6ZSI6MCwiRm9yZWdyb3VuZCI6eyIkaWQiOiIyMzUiLCJDb2xvciI6eyIkaWQiOiIyMzYiLCJBIjoyNTUsIlIiOjAsIkciOjAsIkIiOjB9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yMzciLCJMaW5lQ29sb3IiOm51bGwsIkxpbmVXZWlnaHQiOjAuMCwiTGluZVR5cGUiOjAsIlBhcmVudFN0eWxlIjpudWxsfSwiUGFyZW50U3R5bGUiOnsiJHJlZiI6Ijg4In19LCJIb3Jpem9udGFsQ29ubmVjdG9yU3R5bGUiOnsiJGlkIjoiMjM4IiwiTGluZUNvbG9yIjp7IiRyZWYiOiI5NiJ9LCJMaW5lV2VpZ2h0IjoxLjAsIkxpbmVUeXBlIjowLCJQYXJlbnRTdHlsZSI6eyIkcmVmIjoiOTUifX0sIlZlcnRpY2FsQ29ubmVjdG9yU3R5bGUiOnsiJGlkIjoiMjM5IiwiTGluZUNvbG9yIjp7IiRyZWYiOiI5OSJ9LCJMaW5lV2VpZ2h0IjoxLjAsIkxpbmVUeXBlIjowLCJQYXJlbnRTdHlsZSI6eyIkcmVmIjoiOTgifX0sIk1hcmdpbiI6bnVsbCwiU3RhcnREYXRlUG9zaXRpb24iOjQsIkVuZERhdGVQb3NpdGlvbiI6NCwiVGl0bGVQb3NpdGlvbiI6MiwiRHVyYXRpb25Qb3NpdGlvbiI6MywiUGVyY2VudGFnZUNvbXBsZXRlZFBvc2l0aW9uIjo2LCJTcGFjaW5nIjoxMCwiSXNCZWxvd1RpbWViYW5kIjpmYWxzZSwiUGVyY2VudGFnZUNvbXBsZXRlU2hhcGVPcGFjaXR5IjozNSwiU2hhcGVTdHlsZSI6eyIkaWQiOiIyNDAiLCJNYXJnaW4iOnsiJHJlZiI6IjEwMiJ9LCJQYWRkaW5nIjp7IiRpZCI6IjI0MSIsIlRvcCI6MCwiTGVmdCI6MSwiUmlnaHQiOjAsIkJvdHRvbSI6MX0sIkJhY2tncm91bmQiOnsiJGlkIjoiMjQyIiwiQ29sb3IiOnsiJGlkIjoiMjQzIiwiQSI6MjU1LCJSIjoxNzgsIkciOjE0LCJCIjoxOH19LCJJc1Zpc2libGUiOnRydWUsIldpZHRoIjowLjAsIkhlaWdodCI6MTYuMCwiQm9yZGVyU3R5bGUiOnsiJGlkIjoiMjQ0IiwiTGluZUNvbG9yIjp7IiRpZCI6IjI0NSIsIiR0eXBlIjoiTkxSRS5Db21tb24uRG9tLlNvbGlkQ29sb3JCcnVzaCwgTkxSRS5Db21tb24iLCJDb2xvciI6eyIkaWQiOiIyNDYiLCJBIjoyNTUsIlIiOjI1NSwiRyI6MCwiQiI6MH19LCJMaW5lV2VpZ2h0IjowLjAsIkxpbmVUeXBlIjowLCJQYXJlbnRTdHlsZSI6bnVsbH0sIlBhcmVudFN0eWxlIjp7IiRyZWYiOiIxMDEifX0sIlRpdGxlU3R5bGUiOnsiJGlkIjoiMjQ3IiwiRm9udFNldHRpbmdzIjp7IiRpZCI6IjI0OCIsIkZvbnRTaXplIjoxMCwiRm9udE5hbWUiOiJDZW50dXJ5IEdvdGhpYyIsIklzQm9sZCI6ZmFsc2UsIklzSXRhbGljIjpmYWxzZSwiSXNVbmRlcmxpbmVkIjpmYWxzZSwiUGFyZW50U3R5bGUiOnsiJHJlZiI6IjEwOCJ9fSwiQXV0b1NpemUiOjAsIkZvcmVncm91bmQiOnsiJHJlZiI6IjEwOSJ9LCJNYXhXaWR0aCI6NzIwLjAsIk1heEhlaWdodCI6IkluZmluaXR5IiwiU21hcnRGb3JlZ3JvdW5kSXNBY3RpdmUiOmZhbHNlLCJIb3Jpem9udGFsQWxpZ25tZW50IjoxLCJWZXJ0aWNhbEFsaWdubWVudCI6MCwiU21hcnRGb3JlZ3JvdW5kIjpudWxsLCJNYXJnaW4iOnsiJHJlZiI6IjExMSJ9LCJQYWRkaW5nIjp7IiRyZWYiOiIxMTIifSwiQmFja2dyb3VuZCI6eyIkcmVmIjoiMTEzIn0sIklzVmlzaWJsZSI6dHJ1ZSwiV2lkdGgiOjAuMCwiSGVpZ2h0IjowLjAsIkJvcmRlclN0eWxlIjp7IiRpZCI6IjI0OSIsIkxpbmVDb2xvciI6bnVsbCwiTGluZVdlaWdodCI6MC4wLCJMaW5lVHlwZSI6MCwiUGFyZW50U3R5bGUiOm51bGx9LCJQYXJlbnRTdHlsZSI6eyIkcmVmIjoiMTA3In19LCJEYXRlU3R5bGUiOnsiJGlkIjoiMjUwIiwiRm9udFNldHRpbmdzIjp7IiRpZCI6IjI1MSIsIkZvbnRTaXplIjo5LCJGb250TmFtZSI6IkNlbnR1cnkgR290aGljIiwiSXNCb2xkIjpmYWxzZSwiSXNJdGFsaWMiOmZhbHNlLCJJc1VuZGVybGluZWQiOmZhbHNlLCJQYXJlbnRTdHlsZSI6eyIkcmVmIjoiMTE1In19LCJBdXRvU2l6ZSI6MCwiRm9yZWdyb3VuZCI6eyIkaWQiOiIyNTIiLCJDb2xvciI6eyIkaWQiOiIyNTMiLCJBIjoyNTUsIlIiOjExNSwiRyI6MTE1LCJCIjoxMTV9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yNTQiLCJMaW5lQ29sb3IiOm51bGwsIkxpbmVXZWlnaHQiOjAuMCwiTGluZVR5cGUiOjAsIlBhcmVudFN0eWxlIjpudWxsfSwiUGFyZW50U3R5bGUiOnsiJHJlZiI6IjExNCJ9fSwiRGF0ZUZvcm1hdCI6eyIkaWQiOiIyNTUiLCJGb3JtYXRTdHJpbmciOiJNL2QiLCJTZXBhcmF0b3IiOiIvIiwiVXNlSW50ZXJuYXRpb25hbERhdGVGb3JtYXQiOmZhbHNlfSwiSXNWaXNpYmxlIjp0cnVlLCJQYXJlbnRTdHlsZSI6eyIkcmVmIjoiODAifX0sIkluZGV4IjoxLCJJZCI6ImMzZDY4NWQ1LWFlODUtNGZiMS04NTkyLTVlNTI3ZTUzNGYyOCIsIlRpdGxlIjoiVGFzayAxIiwiTm90ZSI6bnVsbCwiSHlwZXJsaW5rIjpudWxsLCJJc0NoYW5nZWQiOmZhbHNlLCJJc05ldyI6dHJ1ZX0seyIkaWQiOiIyNTYiLCJHcm91cE5hbWUiOm51bGwsIlN0YXJ0RGF0ZSI6IjIwMTUtMDctMzBUMDA6MDA6MDBaIiwiRW5kRGF0ZSI6IjIwMTUtMDktMTJUMjM6NTk6NTkuOTk5WiIsIlBlcmNlbnRhZ2VDb21wbGV0ZSI6bnVsbCwiU3R5bGUiOnsiJGlkIjoiMjU3IiwiU2hhcGUiOjgsIlNoYXBlVGhpY2tuZXNzIjoxLCJEdXJhdGlvbkZvcm1hdCI6MCwiSW5jbHVkZU5vbldvcmtpbmdEYXlzSW5EdXJhdGlvbiI6dHJ1ZSwiUGVyY2VudGFnZUNvbXBsZXRlU3R5bGUiOnsiJGlkIjoiMjU4IiwiRm9udFNldHRpbmdzIjp7IiRpZCI6IjI1OS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I2MCIsIkxpbmVDb2xvciI6bnVsbCwiTGluZVdlaWdodCI6MC4wLCJMaW5lVHlwZSI6MCwiUGFyZW50U3R5bGUiOm51bGx9LCJQYXJlbnRTdHlsZSI6eyIkcmVmIjoiODEifX0sIkR1cmF0aW9uU3R5bGUiOnsiJGlkIjoiMjYxIiwiRm9udFNldHRpbmdzIjp7IiRpZCI6IjI2MiIsIkZvbnRTaXplIjo5LCJGb250TmFtZSI6IkNhbGlicmkiLCJJc0JvbGQiOmZhbHNlLCJJc0l0YWxpYyI6ZmFsc2UsIklzVW5kZXJsaW5lZCI6ZmFsc2UsIlBhcmVudFN0eWxlIjp7IiRyZWYiOiI4OSJ9fSwiQXV0b1NpemUiOjAsIkZvcmVncm91bmQiOnsiJGlkIjoiMjYzIiwiQ29sb3IiOnsiJGlkIjoiMjY0IiwiQSI6MjU1LCJSIjowLCJHIjowLCJCIjowfX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jY1IiwiTGluZUNvbG9yIjpudWxsLCJMaW5lV2VpZ2h0IjowLjAsIkxpbmVUeXBlIjowLCJQYXJlbnRTdHlsZSI6bnVsbH0sIlBhcmVudFN0eWxlIjp7IiRyZWYiOiI4OCJ9fSwiSG9yaXpvbnRhbENvbm5lY3RvclN0eWxlIjp7IiRpZCI6IjI2NiIsIkxpbmVDb2xvciI6eyIkcmVmIjoiOTYifSwiTGluZVdlaWdodCI6MS4wLCJMaW5lVHlwZSI6MCwiUGFyZW50U3R5bGUiOnsiJHJlZiI6Ijk1In19LCJWZXJ0aWNhbENvbm5lY3RvclN0eWxlIjp7IiRpZCI6IjI2NyIsIkxpbmVDb2xvciI6eyIkcmVmIjoiOTkifSwiTGluZVdlaWdodCI6MC4wLCJMaW5lVHlwZSI6MCwiUGFyZW50U3R5bGUiOnsiJHJlZiI6Ijk4In19LCJNYXJnaW4iOm51bGwsIlN0YXJ0RGF0ZVBvc2l0aW9uIjo0LCJFbmREYXRlUG9zaXRpb24iOjQsIlRpdGxlUG9zaXRpb24iOjIsIkR1cmF0aW9uUG9zaXRpb24iOjMsIlBlcmNlbnRhZ2VDb21wbGV0ZWRQb3NpdGlvbiI6NiwiU3BhY2luZyI6MTAsIklzQmVsb3dUaW1lYmFuZCI6ZmFsc2UsIlBlcmNlbnRhZ2VDb21wbGV0ZVNoYXBlT3BhY2l0eSI6MzUsIlNoYXBlU3R5bGUiOnsiJGlkIjoiMjY4IiwiTWFyZ2luIjp7IiRyZWYiOiIxMDIifSwiUGFkZGluZyI6eyIkaWQiOiIyNjkiLCJUb3AiOjAsIkxlZnQiOjEsIlJpZ2h0IjowLCJCb3R0b20iOjF9LCJCYWNrZ3JvdW5kIjp7IiRpZCI6IjI3MCIsIkNvbG9yIjp7IiRpZCI6IjI3MSIsIkEiOjI1NSwiUiI6MTc4LCJHIjoxNCwiQiI6MTh9fSwiSXNWaXNpYmxlIjp0cnVlLCJXaWR0aCI6MC4wLCJIZWlnaHQiOjE2LjAsIkJvcmRlclN0eWxlIjp7IiRpZCI6IjI3MiIsIkxpbmVDb2xvciI6eyIkaWQiOiIyNzMiLCIkdHlwZSI6Ik5MUkUuQ29tbW9uLkRvbS5Tb2xpZENvbG9yQnJ1c2gsIE5MUkUuQ29tbW9uIiwiQ29sb3IiOnsiJGlkIjoiMjc0IiwiQSI6MjU1LCJSIjoyNTUsIkciOjAsIkIiOjB9fSwiTGluZVdlaWdodCI6MC4wLCJMaW5lVHlwZSI6MCwiUGFyZW50U3R5bGUiOm51bGx9LCJQYXJlbnRTdHlsZSI6eyIkcmVmIjoiMTAxIn19LCJUaXRsZVN0eWxlIjp7IiRpZCI6IjI3NSIsIkZvbnRTZXR0aW5ncyI6eyIkaWQiOiIyNzYiLCJGb250U2l6ZSI6MTAsIkZvbnROYW1lIjoiQ2VudHVyeSBHb3RoaWMiLCJJc0JvbGQiOmZhbHNlLCJJc0l0YWxpYyI6ZmFsc2UsIklzVW5kZXJsaW5lZCI6ZmFsc2UsIlBhcmVudFN0eWxlIjp7IiRyZWYiOiIxMDgifX0sIkF1dG9TaXplIjowLCJGb3JlZ3JvdW5kIjp7IiRyZWYiOiIxMDkifSwiTWF4V2lkdGgiOjcyMC4wLCJNYXhIZWlnaHQiOiJJbmZpbml0eSIsIlNtYXJ0Rm9yZWdyb3VuZElzQWN0aXZlIjpmYWxzZSwiSG9yaXpvbnRhbEFsaWdubWVudCI6MSwiVmVydGljYWxBbGlnbm1lbnQiOjAsIlNtYXJ0Rm9yZWdyb3VuZCI6bnVsbCwiTWFyZ2luIjp7IiRyZWYiOiIxMTEifSwiUGFkZGluZyI6eyIkcmVmIjoiMTEyIn0sIkJhY2tncm91bmQiOnsiJHJlZiI6IjExMyJ9LCJJc1Zpc2libGUiOnRydWUsIldpZHRoIjowLjAsIkhlaWdodCI6MC4wLCJCb3JkZXJTdHlsZSI6eyIkaWQiOiIyNzciLCJMaW5lQ29sb3IiOm51bGwsIkxpbmVXZWlnaHQiOjAuMCwiTGluZVR5cGUiOjAsIlBhcmVudFN0eWxlIjpudWxsfSwiUGFyZW50U3R5bGUiOnsiJHJlZiI6IjEwNyJ9fSwiRGF0ZVN0eWxlIjp7IiRpZCI6IjI3OCIsIkZvbnRTZXR0aW5ncyI6eyIkaWQiOiIyNzkiLCJGb250U2l6ZSI6OSwiRm9udE5hbWUiOiJDZW50dXJ5IEdvdGhpYyIsIklzQm9sZCI6ZmFsc2UsIklzSXRhbGljIjpmYWxzZSwiSXNVbmRlcmxpbmVkIjpmYWxzZSwiUGFyZW50U3R5bGUiOnsiJHJlZiI6IjExNSJ9fSwiQXV0b1NpemUiOjAsIkZvcmVncm91bmQiOnsiJGlkIjoiMjgwIiwiQ29sb3IiOnsiJGlkIjoiMjgxIiwiQSI6MjU1LCJSIjoxMTUsIkciOjExNSwiQiI6MTE1fX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jgyIiwiTGluZUNvbG9yIjpudWxsLCJMaW5lV2VpZ2h0IjowLjAsIkxpbmVUeXBlIjowLCJQYXJlbnRTdHlsZSI6bnVsbH0sIlBhcmVudFN0eWxlIjp7IiRyZWYiOiIxMTQifX0sIkRhdGVGb3JtYXQiOnsiJGlkIjoiMjgzIiwiRm9ybWF0U3RyaW5nIjoiTS9kIiwiU2VwYXJhdG9yIjoiLyIsIlVzZUludGVybmF0aW9uYWxEYXRlRm9ybWF0IjpmYWxzZX0sIklzVmlzaWJsZSI6dHJ1ZSwiUGFyZW50U3R5bGUiOnsiJHJlZiI6IjgwIn19LCJJbmRleCI6MiwiSWQiOiJhNTIxNzgzYy1mMzA4LTQzMTMtYWY3Ni0wY2Q5YzI5MjNlM2MiLCJUaXRsZSI6IlRhc2sgMiIsIk5vdGUiOm51bGwsIkh5cGVybGluayI6bnVsbCwiSXNDaGFuZ2VkIjpmYWxzZSwiSXNOZXciOnRydWV9LHsiJGlkIjoiMjg0IiwiR3JvdXBOYW1lIjpudWxsLCJTdGFydERhdGUiOiIyMDE1LTA4LTIwVDAwOjAwOjAwWiIsIkVuZERhdGUiOiIyMDE1LTEwLTA1VDIzOjU5OjU5Ljk5OVoiLCJQZXJjZW50YWdlQ29tcGxldGUiOm51bGwsIlN0eWxlIjp7IiRpZCI6IjI4NSIsIlNoYXBlIjo4LCJTaGFwZVRoaWNrbmVzcyI6MSwiRHVyYXRpb25Gb3JtYXQiOjAsIkluY2x1ZGVOb25Xb3JraW5nRGF5c0luRHVyYXRpb24iOnRydWUsIlBlcmNlbnRhZ2VDb21wbGV0ZVN0eWxlIjp7IiRpZCI6IjI4NiIsIkZvbnRTZXR0aW5ncyI6eyIkaWQiOiIyODc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yODgiLCJMaW5lQ29sb3IiOm51bGwsIkxpbmVXZWlnaHQiOjAuMCwiTGluZVR5cGUiOjAsIlBhcmVudFN0eWxlIjpudWxsfSwiUGFyZW50U3R5bGUiOnsiJHJlZiI6IjgxIn19LCJEdXJhdGlvblN0eWxlIjp7IiRpZCI6IjI4OSIsIkZvbnRTZXR0aW5ncyI6eyIkaWQiOiIyOTAiLCJGb250U2l6ZSI6OSwiRm9udE5hbWUiOiJDYWxpYnJpIiwiSXNCb2xkIjpmYWxzZSwiSXNJdGFsaWMiOmZhbHNlLCJJc1VuZGVybGluZWQiOmZhbHNlLCJQYXJlbnRTdHlsZSI6eyIkcmVmIjoiODkifX0sIkF1dG9TaXplIjowLCJGb3JlZ3JvdW5kIjp7IiRpZCI6IjI5MSIsIkNvbG9yIjp7IiRpZCI6IjI5MiIsIkEiOjI1NSwiUiI6MCwiRyI6MCwiQiI6MH1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I5MyIsIkxpbmVDb2xvciI6bnVsbCwiTGluZVdlaWdodCI6MC4wLCJMaW5lVHlwZSI6MCwiUGFyZW50U3R5bGUiOm51bGx9LCJQYXJlbnRTdHlsZSI6eyIkcmVmIjoiODgifX0sIkhvcml6b250YWxDb25uZWN0b3JTdHlsZSI6eyIkaWQiOiIyOTQiLCJMaW5lQ29sb3IiOnsiJHJlZiI6Ijk2In0sIkxpbmVXZWlnaHQiOjEuMCwiTGluZVR5cGUiOjAsIlBhcmVudFN0eWxlIjp7IiRyZWYiOiI5NSJ9fSwiVmVydGljYWxDb25uZWN0b3JTdHlsZSI6eyIkaWQiOiIyOTUiLCJMaW5lQ29sb3IiOnsiJHJlZiI6Ijk5In0sIkxpbmVXZWlnaHQiOjEuMCwiTGluZVR5cGUiOjAsIlBhcmVudFN0eWxlIjp7IiRyZWYiOiI5OCJ9fSwiTWFyZ2luIjpudWxsLCJTdGFydERhdGVQb3NpdGlvbiI6NCwiRW5kRGF0ZVBvc2l0aW9uIjo0LCJUaXRsZVBvc2l0aW9uIjoyLCJEdXJhdGlvblBvc2l0aW9uIjozLCJQZXJjZW50YWdlQ29tcGxldGVkUG9zaXRpb24iOjYsIlNwYWNpbmciOjEwLCJJc0JlbG93VGltZWJhbmQiOmZhbHNlLCJQZXJjZW50YWdlQ29tcGxldGVTaGFwZU9wYWNpdHkiOjM1LCJTaGFwZVN0eWxlIjp7IiRpZCI6IjI5NiIsIk1hcmdpbiI6eyIkcmVmIjoiMTAyIn0sIlBhZGRpbmciOnsiJGlkIjoiMjk3IiwiVG9wIjowLCJMZWZ0IjoxLCJSaWdodCI6MCwiQm90dG9tIjoxfSwiQmFja2dyb3VuZCI6eyIkaWQiOiIyOTgiLCJDb2xvciI6eyIkaWQiOiIyOTkiLCJBIjoyNTUsIlIiOjY4LCJHIjo2OCwiQiI6Njh9fSwiSXNWaXNpYmxlIjp0cnVlLCJXaWR0aCI6MC4wLCJIZWlnaHQiOjE2LjAsIkJvcmRlclN0eWxlIjp7IiRpZCI6IjMwMCIsIkxpbmVDb2xvciI6eyIkaWQiOiIzMDEiLCIkdHlwZSI6Ik5MUkUuQ29tbW9uLkRvbS5Tb2xpZENvbG9yQnJ1c2gsIE5MUkUuQ29tbW9uIiwiQ29sb3IiOnsiJGlkIjoiMzAyIiwiQSI6MjU1LCJSIjoyNTUsIkciOjAsIkIiOjB9fSwiTGluZVdlaWdodCI6MC4wLCJMaW5lVHlwZSI6MCwiUGFyZW50U3R5bGUiOm51bGx9LCJQYXJlbnRTdHlsZSI6eyIkcmVmIjoiMTAxIn19LCJUaXRsZVN0eWxlIjp7IiRpZCI6IjMwMyIsIkZvbnRTZXR0aW5ncyI6eyIkaWQiOiIzMDQiLCJGb250U2l6ZSI6MTAsIkZvbnROYW1lIjoiQ2VudHVyeSBHb3RoaWMiLCJJc0JvbGQiOmZhbHNlLCJJc0l0YWxpYyI6ZmFsc2UsIklzVW5kZXJsaW5lZCI6ZmFsc2UsIlBhcmVudFN0eWxlIjp7IiRyZWYiOiIxMDgifX0sIkF1dG9TaXplIjowLCJGb3JlZ3JvdW5kIjp7IiRyZWYiOiIxMDkifSwiTWF4V2lkdGgiOjcyMC4wLCJNYXhIZWlnaHQiOiJJbmZpbml0eSIsIlNtYXJ0Rm9yZWdyb3VuZElzQWN0aXZlIjpmYWxzZSwiSG9yaXpvbnRhbEFsaWdubWVudCI6MSwiVmVydGljYWxBbGlnbm1lbnQiOjAsIlNtYXJ0Rm9yZWdyb3VuZCI6bnVsbCwiTWFyZ2luIjp7IiRyZWYiOiIxMTEifSwiUGFkZGluZyI6eyIkcmVmIjoiMTEyIn0sIkJhY2tncm91bmQiOnsiJHJlZiI6IjExMyJ9LCJJc1Zpc2libGUiOnRydWUsIldpZHRoIjowLjAsIkhlaWdodCI6MC4wLCJCb3JkZXJTdHlsZSI6eyIkaWQiOiIzMDUiLCJMaW5lQ29sb3IiOm51bGwsIkxpbmVXZWlnaHQiOjAuMCwiTGluZVR5cGUiOjAsIlBhcmVudFN0eWxlIjpudWxsfSwiUGFyZW50U3R5bGUiOnsiJHJlZiI6IjEwNyJ9fSwiRGF0ZVN0eWxlIjp7IiRpZCI6IjMwNiIsIkZvbnRTZXR0aW5ncyI6eyIkaWQiOiIzMDciLCJGb250U2l6ZSI6OSwiRm9udE5hbWUiOiJDZW50dXJ5IEdvdGhpYyIsIklzQm9sZCI6ZmFsc2UsIklzSXRhbGljIjpmYWxzZSwiSXNVbmRlcmxpbmVkIjpmYWxzZSwiUGFyZW50U3R5bGUiOnsiJHJlZiI6IjExNSJ9fSwiQXV0b1NpemUiOjAsIkZvcmVncm91bmQiOnsiJGlkIjoiMzA4IiwiQ29sb3IiOnsiJGlkIjoiMzA5IiwiQSI6MjU1LCJSIjoxMTUsIkciOjExNSwiQiI6MTE1fX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zEwIiwiTGluZUNvbG9yIjpudWxsLCJMaW5lV2VpZ2h0IjowLjAsIkxpbmVUeXBlIjowLCJQYXJlbnRTdHlsZSI6bnVsbH0sIlBhcmVudFN0eWxlIjp7IiRyZWYiOiIxMTQifX0sIkRhdGVGb3JtYXQiOnsiJGlkIjoiMzExIiwiRm9ybWF0U3RyaW5nIjoiTS9kIiwiU2VwYXJhdG9yIjoiLyIsIlVzZUludGVybmF0aW9uYWxEYXRlRm9ybWF0IjpmYWxzZX0sIklzVmlzaWJsZSI6dHJ1ZSwiUGFyZW50U3R5bGUiOnsiJHJlZiI6IjgwIn19LCJJbmRleCI6MywiSWQiOiI5Y2RlNmQ1ZC0zMDdiLTRkZjctYjE0Ni00MjQ4Y2FiN2ZlZjYiLCJUaXRsZSI6IlRhc2sgMyIsIk5vdGUiOm51bGwsIkh5cGVybGluayI6bnVsbCwiSXNDaGFuZ2VkIjpmYWxzZSwiSXNOZXciOnRydWV9LHsiJGlkIjoiMzEyIiwiR3JvdXBOYW1lIjpudWxsLCJTdGFydERhdGUiOiIyMDE1LTA4LTI5VDAwOjAwOjAwWiIsIkVuZERhdGUiOiIyMDE1LTEwLTE1VDIzOjU5OjU5Ljk5OVoiLCJQZXJjZW50YWdlQ29tcGxldGUiOm51bGwsIlN0eWxlIjp7IiRpZCI6IjMxMyIsIlNoYXBlIjo4LCJTaGFwZVRoaWNrbmVzcyI6MSwiRHVyYXRpb25Gb3JtYXQiOjAsIkluY2x1ZGVOb25Xb3JraW5nRGF5c0luRHVyYXRpb24iOnRydWUsIlBlcmNlbnRhZ2VDb21wbGV0ZVN0eWxlIjp7IiRpZCI6IjMxNCIsIkZvbnRTZXR0aW5ncyI6eyIkaWQiOiIzMTU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MTYiLCJMaW5lQ29sb3IiOm51bGwsIkxpbmVXZWlnaHQiOjAuMCwiTGluZVR5cGUiOjAsIlBhcmVudFN0eWxlIjpudWxsfSwiUGFyZW50U3R5bGUiOnsiJHJlZiI6IjgxIn19LCJEdXJhdGlvblN0eWxlIjp7IiRpZCI6IjMxNyIsIkZvbnRTZXR0aW5ncyI6eyIkaWQiOiIzMTgiLCJGb250U2l6ZSI6OSwiRm9udE5hbWUiOiJDYWxpYnJpIiwiSXNCb2xkIjpmYWxzZSwiSXNJdGFsaWMiOmZhbHNlLCJJc1VuZGVybGluZWQiOmZhbHNlLCJQYXJlbnRTdHlsZSI6eyIkcmVmIjoiODkifX0sIkF1dG9TaXplIjowLCJGb3JlZ3JvdW5kIjp7IiRpZCI6IjMxOSIsIkNvbG9yIjp7IiRpZCI6IjMyMCIsIkEiOjI1NSwiUiI6MCwiRyI6MCwiQiI6MH1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MyMSIsIkxpbmVDb2xvciI6bnVsbCwiTGluZVdlaWdodCI6MC4wLCJMaW5lVHlwZSI6MCwiUGFyZW50U3R5bGUiOm51bGx9LCJQYXJlbnRTdHlsZSI6eyIkcmVmIjoiODgifX0sIkhvcml6b250YWxDb25uZWN0b3JTdHlsZSI6eyIkaWQiOiIzMjIiLCJMaW5lQ29sb3IiOnsiJHJlZiI6Ijk2In0sIkxpbmVXZWlnaHQiOjEuMCwiTGluZVR5cGUiOjAsIlBhcmVudFN0eWxlIjp7IiRyZWYiOiI5NSJ9fSwiVmVydGljYWxDb25uZWN0b3JTdHlsZSI6eyIkaWQiOiIzMjMiLCJMaW5lQ29sb3IiOnsiJHJlZiI6Ijk5In0sIkxpbmVXZWlnaHQiOjAuMCwiTGluZVR5cGUiOjAsIlBhcmVudFN0eWxlIjp7IiRyZWYiOiI5OCJ9fSwiTWFyZ2luIjpudWxsLCJTdGFydERhdGVQb3NpdGlvbiI6NCwiRW5kRGF0ZVBvc2l0aW9uIjo0LCJUaXRsZVBvc2l0aW9uIjoyLCJEdXJhdGlvblBvc2l0aW9uIjozLCJQZXJjZW50YWdlQ29tcGxldGVkUG9zaXRpb24iOjYsIlNwYWNpbmciOjEwLCJJc0JlbG93VGltZWJhbmQiOmZhbHNlLCJQZXJjZW50YWdlQ29tcGxldGVTaGFwZU9wYWNpdHkiOjM1LCJTaGFwZVN0eWxlIjp7IiRpZCI6IjMyNCIsIk1hcmdpbiI6eyIkcmVmIjoiMTAyIn0sIlBhZGRpbmciOnsiJGlkIjoiMzI1IiwiVG9wIjowLCJMZWZ0IjoxLCJSaWdodCI6MCwiQm90dG9tIjoxfSwiQmFja2dyb3VuZCI6eyIkaWQiOiIzMjYiLCJDb2xvciI6eyIkaWQiOiIzMjciLCJBIjoyNTUsIlIiOjE3OCwiRyI6MTQsIkIiOjE4fX0sIklzVmlzaWJsZSI6dHJ1ZSwiV2lkdGgiOjAuMCwiSGVpZ2h0IjoxNi4wLCJCb3JkZXJTdHlsZSI6eyIkaWQiOiIzMjgiLCJMaW5lQ29sb3IiOnsiJGlkIjoiMzI5IiwiJHR5cGUiOiJOTFJFLkNvbW1vbi5Eb20uU29saWRDb2xvckJydXNoLCBOTFJFLkNvbW1vbiIsIkNvbG9yIjp7IiRpZCI6IjMzMCIsIkEiOjI1NSwiUiI6MjU1LCJHIjowLCJCIjowfX0sIkxpbmVXZWlnaHQiOjAuMCwiTGluZVR5cGUiOjAsIlBhcmVudFN0eWxlIjpudWxsfSwiUGFyZW50U3R5bGUiOnsiJHJlZiI6IjEwMSJ9fSwiVGl0bGVTdHlsZSI6eyIkaWQiOiIzMzEiLCJGb250U2V0dGluZ3MiOnsiJGlkIjoiMzMyIiwiRm9udFNpemUiOjEwLCJGb250TmFtZSI6IkNlbnR1cnkgR290aGljIiwiSXNCb2xkIjpmYWxzZSwiSXNJdGFsaWMiOmZhbHNlLCJJc1VuZGVybGluZWQiOmZhbHNlLCJQYXJlbnRTdHlsZSI6eyIkcmVmIjoiMTA4In19LCJBdXRvU2l6ZSI6MCwiRm9yZWdyb3VuZCI6eyIkcmVmIjoiMTA5In0sIk1heFdpZHRoIjo3MjAuMCwiTWF4SGVpZ2h0IjoiSW5maW5pdHkiLCJTbWFydEZvcmVncm91bmRJc0FjdGl2ZSI6ZmFsc2UsIkhvcml6b250YWxBbGlnbm1lbnQiOjEsIlZlcnRpY2FsQWxpZ25tZW50IjowLCJTbWFydEZvcmVncm91bmQiOm51bGwsIk1hcmdpbiI6eyIkcmVmIjoiMTExIn0sIlBhZGRpbmciOnsiJHJlZiI6IjExMiJ9LCJCYWNrZ3JvdW5kIjp7IiRyZWYiOiIxMTMifSwiSXNWaXNpYmxlIjp0cnVlLCJXaWR0aCI6MC4wLCJIZWlnaHQiOjAuMCwiQm9yZGVyU3R5bGUiOnsiJGlkIjoiMzMzIiwiTGluZUNvbG9yIjpudWxsLCJMaW5lV2VpZ2h0IjowLjAsIkxpbmVUeXBlIjowLCJQYXJlbnRTdHlsZSI6bnVsbH0sIlBhcmVudFN0eWxlIjp7IiRyZWYiOiIxMDcifX0sIkRhdGVTdHlsZSI6eyIkaWQiOiIzMzQiLCJGb250U2V0dGluZ3MiOnsiJGlkIjoiMzM1IiwiRm9udFNpemUiOjksIkZvbnROYW1lIjoiQ2VudHVyeSBHb3RoaWMiLCJJc0JvbGQiOmZhbHNlLCJJc0l0YWxpYyI6ZmFsc2UsIklzVW5kZXJsaW5lZCI6ZmFsc2UsIlBhcmVudFN0eWxlIjp7IiRyZWYiOiIxMTUifX0sIkF1dG9TaXplIjowLCJGb3JlZ3JvdW5kIjp7IiRpZCI6IjMzNiIsIkNvbG9yIjp7IiRpZCI6IjMzNyIsIkEiOjI1NSwiUiI6MTE1LCJHIjoxMTUsIkIiOjExNX1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MzOCIsIkxpbmVDb2xvciI6bnVsbCwiTGluZVdlaWdodCI6MC4wLCJMaW5lVHlwZSI6MCwiUGFyZW50U3R5bGUiOm51bGx9LCJQYXJlbnRTdHlsZSI6eyIkcmVmIjoiMTE0In19LCJEYXRlRm9ybWF0Ijp7IiRpZCI6IjMzOSIsIkZvcm1hdFN0cmluZyI6Ik0vZCIsIlNlcGFyYXRvciI6Ii8iLCJVc2VJbnRlcm5hdGlvbmFsRGF0ZUZvcm1hdCI6ZmFsc2V9LCJJc1Zpc2libGUiOnRydWUsIlBhcmVudFN0eWxlIjp7IiRyZWYiOiI4MCJ9fSwiSW5kZXgiOjQsIklkIjoiNmE2ZTcxNDktNjYxYy00ZDk4LWFlMjItYjlhODRhMjBjMGNkIiwiVGl0bGUiOiJUYXNrIDQiLCJOb3RlIjpudWxsLCJIeXBlcmxpbmsiOm51bGwsIklzQ2hhbmdlZCI6ZmFsc2UsIklzTmV3Ijp0cnVlfSx7IiRpZCI6IjM0MCIsIkdyb3VwTmFtZSI6bnVsbCwiU3RhcnREYXRlIjoiMjAxNS0xMC0yOVQwMDowMDowMFoiLCJFbmREYXRlIjoiMjAxNS0xMi0wN1QyMzo1OTo1OS45OTlaIiwiUGVyY2VudGFnZUNvbXBsZXRlIjpudWxsLCJTdHlsZSI6eyIkaWQiOiIzNDEiLCJTaGFwZSI6NywiU2hhcGVUaGlja25lc3MiOjEsIkR1cmF0aW9uRm9ybWF0IjowLCJJbmNsdWRlTm9uV29ya2luZ0RheXNJbkR1cmF0aW9uIjp0cnVlLCJQZXJjZW50YWdlQ29tcGxldGVTdHlsZSI6eyIkaWQiOiIzNDIiLCJGb250U2V0dGluZ3MiOnsiJGlkIjoiMzQz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zQ0IiwiTGluZUNvbG9yIjpudWxsLCJMaW5lV2VpZ2h0IjowLjAsIkxpbmVUeXBlIjowLCJQYXJlbnRTdHlsZSI6bnVsbH0sIlBhcmVudFN0eWxlIjp7IiRyZWYiOiI4MSJ9fSwiRHVyYXRpb25TdHlsZSI6eyIkaWQiOiIzNDUiLCJGb250U2V0dGluZ3MiOnsiJGlkIjoiMzQ2IiwiRm9udFNpemUiOjksIkZvbnROYW1lIjoiQ2FsaWJyaSIsIklzQm9sZCI6ZmFsc2UsIklzSXRhbGljIjpmYWxzZSwiSXNVbmRlcmxpbmVkIjpmYWxzZSwiUGFyZW50U3R5bGUiOnsiJHJlZiI6Ijg5In19LCJBdXRvU2l6ZSI6MCwiRm9yZWdyb3VuZCI6eyIkaWQiOiIzNDciLCJDb2xvciI6eyIkaWQiOiIzNDgiLCJBIjoyNTUsIlIiOjAsIkciOjAsIkIiOjB9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NDkiLCJMaW5lQ29sb3IiOm51bGwsIkxpbmVXZWlnaHQiOjAuMCwiTGluZVR5cGUiOjAsIlBhcmVudFN0eWxlIjpudWxsfSwiUGFyZW50U3R5bGUiOnsiJHJlZiI6Ijg4In19LCJIb3Jpem9udGFsQ29ubmVjdG9yU3R5bGUiOnsiJGlkIjoiMzUwIiwiTGluZUNvbG9yIjp7IiRyZWYiOiI5NiJ9LCJMaW5lV2VpZ2h0IjoxLjAsIkxpbmVUeXBlIjowLCJQYXJlbnRTdHlsZSI6eyIkcmVmIjoiOTUifX0sIlZlcnRpY2FsQ29ubmVjdG9yU3R5bGUiOnsiJGlkIjoiMzUxIiwiTGluZUNvbG9yIjp7IiRyZWYiOiI5OSJ9LCJMaW5lV2VpZ2h0IjoxLjAsIkxpbmVUeXBlIjowLCJQYXJlbnRTdHlsZSI6eyIkcmVmIjoiOTgifX0sIk1hcmdpbiI6bnVsbCwiU3RhcnREYXRlUG9zaXRpb24iOjQsIkVuZERhdGVQb3NpdGlvbiI6NCwiVGl0bGVQb3NpdGlvbiI6MiwiRHVyYXRpb25Qb3NpdGlvbiI6MywiUGVyY2VudGFnZUNvbXBsZXRlZFBvc2l0aW9uIjo2LCJTcGFjaW5nIjoxMCwiSXNCZWxvd1RpbWViYW5kIjpmYWxzZSwiUGVyY2VudGFnZUNvbXBsZXRlU2hhcGVPcGFjaXR5IjozNSwiU2hhcGVTdHlsZSI6eyIkaWQiOiIzNTIiLCJNYXJnaW4iOnsiJHJlZiI6IjEwMiJ9LCJQYWRkaW5nIjp7IiRpZCI6IjM1MyIsIlRvcCI6MCwiTGVmdCI6MSwiUmlnaHQiOjAsIkJvdHRvbSI6MX0sIkJhY2tncm91bmQiOnsiJGlkIjoiMzU0IiwiQ29sb3IiOnsiJGlkIjoiMzU1IiwiQSI6MjU1LCJSIjoxNzgsIkciOjE0LCJCIjoxOH19LCJJc1Zpc2libGUiOnRydWUsIldpZHRoIjowLjAsIkhlaWdodCI6MTYuMCwiQm9yZGVyU3R5bGUiOnsiJGlkIjoiMzU2IiwiTGluZUNvbG9yIjp7IiRpZCI6IjM1NyIsIiR0eXBlIjoiTkxSRS5Db21tb24uRG9tLlNvbGlkQ29sb3JCcnVzaCwgTkxSRS5Db21tb24iLCJDb2xvciI6eyIkaWQiOiIzNTgiLCJBIjoyNTUsIlIiOjI1NSwiRyI6MCwiQiI6MH19LCJMaW5lV2VpZ2h0IjowLjAsIkxpbmVUeXBlIjowLCJQYXJlbnRTdHlsZSI6bnVsbH0sIlBhcmVudFN0eWxlIjp7IiRyZWYiOiIxMDEifX0sIlRpdGxlU3R5bGUiOnsiJGlkIjoiMzU5IiwiRm9udFNldHRpbmdzIjp7IiRpZCI6IjM2MCIsIkZvbnRTaXplIjoxMCwiRm9udE5hbWUiOiJDZW50dXJ5IEdvdGhpYyIsIklzQm9sZCI6ZmFsc2UsIklzSXRhbGljIjpmYWxzZSwiSXNVbmRlcmxpbmVkIjpmYWxzZSwiUGFyZW50U3R5bGUiOnsiJHJlZiI6IjEwOCJ9fSwiQXV0b1NpemUiOjAsIkZvcmVncm91bmQiOnsiJHJlZiI6IjEwOSJ9LCJNYXhXaWR0aCI6NzIwLjAsIk1heEhlaWdodCI6IkluZmluaXR5IiwiU21hcnRGb3JlZ3JvdW5kSXNBY3RpdmUiOmZhbHNlLCJIb3Jpem9udGFsQWxpZ25tZW50IjoxLCJWZXJ0aWNhbEFsaWdubWVudCI6MCwiU21hcnRGb3JlZ3JvdW5kIjpudWxsLCJNYXJnaW4iOnsiJHJlZiI6IjExMSJ9LCJQYWRkaW5nIjp7IiRyZWYiOiIxMTIifSwiQmFja2dyb3VuZCI6eyIkcmVmIjoiMTEzIn0sIklzVmlzaWJsZSI6dHJ1ZSwiV2lkdGgiOjAuMCwiSGVpZ2h0IjowLjAsIkJvcmRlclN0eWxlIjp7IiRpZCI6IjM2MSIsIkxpbmVDb2xvciI6bnVsbCwiTGluZVdlaWdodCI6MC4wLCJMaW5lVHlwZSI6MCwiUGFyZW50U3R5bGUiOm51bGx9LCJQYXJlbnRTdHlsZSI6eyIkcmVmIjoiMTA3In19LCJEYXRlU3R5bGUiOnsiJGlkIjoiMzYyIiwiRm9udFNldHRpbmdzIjp7IiRpZCI6IjM2MyIsIkZvbnRTaXplIjo5LCJGb250TmFtZSI6IkNlbnR1cnkgR290aGljIiwiSXNCb2xkIjpmYWxzZSwiSXNJdGFsaWMiOmZhbHNlLCJJc1VuZGVybGluZWQiOmZhbHNlLCJQYXJlbnRTdHlsZSI6eyIkcmVmIjoiMTE1In19LCJBdXRvU2l6ZSI6MCwiRm9yZWdyb3VuZCI6eyIkaWQiOiIzNjQiLCJDb2xvciI6eyIkaWQiOiIzNjUiLCJBIjoyNTUsIlIiOjExNSwiRyI6MTE1LCJCIjoxMTV9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zNjYiLCJMaW5lQ29sb3IiOm51bGwsIkxpbmVXZWlnaHQiOjAuMCwiTGluZVR5cGUiOjAsIlBhcmVudFN0eWxlIjpudWxsfSwiUGFyZW50U3R5bGUiOnsiJHJlZiI6IjExNCJ9fSwiRGF0ZUZvcm1hdCI6eyIkaWQiOiIzNjciLCJGb3JtYXRTdHJpbmciOiJNL2QiLCJTZXBhcmF0b3IiOiIvIiwiVXNlSW50ZXJuYXRpb25hbERhdGVGb3JtYXQiOmZhbHNlfSwiSXNWaXNpYmxlIjp0cnVlLCJQYXJlbnRTdHlsZSI6eyIkcmVmIjoiODAifX0sIkluZGV4Ijo1LCJJZCI6ImQ0NWU4ZjY1LTFlYjMtNDI0MS1iNzYxLTNkNTVmMTg4ZjcyZSIsIlRpdGxlIjoiVGFzayA1IiwiTm90ZSI6bnVsbCwiSHlwZXJsaW5rIjpudWxsLCJJc0NoYW5nZWQiOmZhbHNlLCJJc05ldyI6dHJ1ZX1dLCJTZXR0aW5ncyI6eyIkaWQiOiIzNjgiLCJJbXBhT3B0aW9ucyI6bnVsbC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dHJ1ZSwiU21hcnRUaW1lbGluZVRhc2tQZXJjZW50YWdlRml0IjpmYWxzZX0sIklzTmV3Ijp0cnV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1_Office Theme">
  <a:themeElements>
    <a:clrScheme name="Custom 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D8D8D8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114</Words>
  <Application>Microsoft Office PowerPoint</Application>
  <PresentationFormat>Widescreen</PresentationFormat>
  <Paragraphs>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Century Gothic</vt:lpstr>
      <vt:lpstr>Segoe UI</vt:lpstr>
      <vt:lpstr>Segoe UI Light</vt:lpstr>
      <vt:lpstr>Wingdings</vt:lpstr>
      <vt:lpstr>11_Office Theme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2014-05-08T21:40:55Z</dcterms:created>
  <dcterms:modified xsi:type="dcterms:W3CDTF">2015-04-30T02:39:58Z</dcterms:modified>
</cp:coreProperties>
</file>