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  <p:sldMasterId id="2147483684" r:id="rId3"/>
  </p:sldMasterIdLst>
  <p:sldIdLst>
    <p:sldId id="264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fppt.com/officetimeline" TargetMode="External"/><Relationship Id="rId7" Type="http://schemas.openxmlformats.org/officeDocument/2006/relationships/hyperlink" Target="http://www.officetimeline.com/download-officetimeline.aspx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hyperlink" Target="http://www.officetimeline.com/fwlink.aspx?linkid=1030" TargetMode="External"/><Relationship Id="rId11" Type="http://schemas.openxmlformats.org/officeDocument/2006/relationships/image" Target="../media/image6.png"/><Relationship Id="rId5" Type="http://schemas.microsoft.com/office/2007/relationships/hdphoto" Target="../media/hdphoto1.wdp"/><Relationship Id="rId10" Type="http://schemas.openxmlformats.org/officeDocument/2006/relationships/image" Target="../media/image5.jpeg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90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1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16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D247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Create Timeline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0" y="139448"/>
            <a:ext cx="26670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Straight Connector 26"/>
          <p:cNvCxnSpPr/>
          <p:nvPr userDrawn="1"/>
        </p:nvCxnSpPr>
        <p:spPr>
          <a:xfrm flipH="1">
            <a:off x="1979944" y="1195820"/>
            <a:ext cx="5131468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2">
                    <a:lumMod val="100000"/>
                    <a:alpha val="0"/>
                  </a:schemeClr>
                </a:gs>
                <a:gs pos="50000">
                  <a:schemeClr val="accent2">
                    <a:lumMod val="20000"/>
                    <a:lumOff val="80000"/>
                    <a:alpha val="39000"/>
                  </a:schemeClr>
                </a:gs>
                <a:gs pos="100000">
                  <a:schemeClr val="accent2">
                    <a:lumMod val="100000"/>
                    <a:alpha val="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 userDrawn="1"/>
        </p:nvGrpSpPr>
        <p:grpSpPr>
          <a:xfrm>
            <a:off x="5905500" y="5691821"/>
            <a:ext cx="3025436" cy="788196"/>
            <a:chOff x="5902728" y="2160769"/>
            <a:chExt cx="3025436" cy="788196"/>
          </a:xfrm>
        </p:grpSpPr>
        <p:sp>
          <p:nvSpPr>
            <p:cNvPr id="29" name="Rounded Rectangle 28">
              <a:hlinkClick r:id="rId3"/>
            </p:cNvPr>
            <p:cNvSpPr/>
            <p:nvPr/>
          </p:nvSpPr>
          <p:spPr>
            <a:xfrm>
              <a:off x="5902728" y="2160769"/>
              <a:ext cx="2630808" cy="577955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dirty="0">
                  <a:solidFill>
                    <a:prstClr val="white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Download Now</a:t>
              </a:r>
            </a:p>
          </p:txBody>
        </p:sp>
        <p:pic>
          <p:nvPicPr>
            <p:cNvPr id="30" name="Picture 6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9045" y="2288673"/>
              <a:ext cx="359477" cy="342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" name="TextBox 30">
              <a:hlinkClick r:id="rId6"/>
            </p:cNvPr>
            <p:cNvSpPr txBox="1"/>
            <p:nvPr/>
          </p:nvSpPr>
          <p:spPr>
            <a:xfrm>
              <a:off x="5902728" y="2641188"/>
              <a:ext cx="30254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u="sng" dirty="0">
                  <a:solidFill>
                    <a:prstClr val="white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  <a:hlinkClick r:id="rId7"/>
                </a:rPr>
                <a:t>www.OfficeTimeline.com/download</a:t>
              </a:r>
              <a:endParaRPr lang="en-US" sz="1400" u="sng" dirty="0">
                <a:solidFill>
                  <a:prstClr val="white"/>
                </a:solidFill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32" name="Rounded Rectangle 31">
            <a:hlinkClick r:id="rId6"/>
          </p:cNvPr>
          <p:cNvSpPr/>
          <p:nvPr userDrawn="1"/>
        </p:nvSpPr>
        <p:spPr>
          <a:xfrm>
            <a:off x="1616502" y="1399996"/>
            <a:ext cx="4189739" cy="62546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prstClr val="white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Get the Free Edition Now</a:t>
            </a:r>
          </a:p>
        </p:txBody>
      </p:sp>
      <p:sp>
        <p:nvSpPr>
          <p:cNvPr id="33" name="TextBox 32"/>
          <p:cNvSpPr txBox="1"/>
          <p:nvPr userDrawn="1"/>
        </p:nvSpPr>
        <p:spPr>
          <a:xfrm>
            <a:off x="1616502" y="1939492"/>
            <a:ext cx="465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504D">
                    <a:lumMod val="40000"/>
                    <a:lumOff val="60000"/>
                  </a:srgbClr>
                </a:solidFill>
                <a:ea typeface="Segoe UI" pitchFamily="34" charset="0"/>
                <a:cs typeface="Segoe UI" pitchFamily="34" charset="0"/>
              </a:rPr>
              <a:t>Easily edit this template and create other </a:t>
            </a:r>
            <a:br>
              <a:rPr lang="en-US" sz="1600" dirty="0">
                <a:solidFill>
                  <a:srgbClr val="C0504D">
                    <a:lumMod val="40000"/>
                    <a:lumOff val="60000"/>
                  </a:srgbClr>
                </a:solidFill>
                <a:ea typeface="Segoe UI" pitchFamily="34" charset="0"/>
                <a:cs typeface="Segoe UI" pitchFamily="34" charset="0"/>
              </a:rPr>
            </a:br>
            <a:r>
              <a:rPr lang="en-US" sz="1600" dirty="0">
                <a:solidFill>
                  <a:srgbClr val="C0504D">
                    <a:lumMod val="40000"/>
                    <a:lumOff val="60000"/>
                  </a:srgbClr>
                </a:solidFill>
                <a:ea typeface="Segoe UI" pitchFamily="34" charset="0"/>
                <a:cs typeface="Segoe UI" pitchFamily="34" charset="0"/>
              </a:rPr>
              <a:t>beautiful timelines quickly, right inside PowerPoint.</a:t>
            </a: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0" y="2867867"/>
            <a:ext cx="9144000" cy="2668464"/>
            <a:chOff x="0" y="2742826"/>
            <a:chExt cx="9144000" cy="2668464"/>
          </a:xfrm>
        </p:grpSpPr>
        <p:grpSp>
          <p:nvGrpSpPr>
            <p:cNvPr id="38" name="Group 37"/>
            <p:cNvGrpSpPr/>
            <p:nvPr/>
          </p:nvGrpSpPr>
          <p:grpSpPr>
            <a:xfrm>
              <a:off x="0" y="2742826"/>
              <a:ext cx="9144000" cy="2668464"/>
              <a:chOff x="0" y="1141536"/>
              <a:chExt cx="9144000" cy="2668464"/>
            </a:xfrm>
          </p:grpSpPr>
          <p:pic>
            <p:nvPicPr>
              <p:cNvPr id="40" name="Picture 39"/>
              <p:cNvPicPr>
                <a:picLocks noChangeAspect="1"/>
              </p:cNvPicPr>
              <p:nvPr/>
            </p:nvPicPr>
            <p:blipFill rotWithShape="1">
              <a:blip r:embed="rId8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36007"/>
              <a:stretch/>
            </p:blipFill>
            <p:spPr>
              <a:xfrm>
                <a:off x="6339247" y="1240324"/>
                <a:ext cx="2804753" cy="2464725"/>
              </a:xfrm>
              <a:prstGeom prst="rect">
                <a:avLst/>
              </a:prstGeom>
            </p:spPr>
          </p:pic>
          <p:pic>
            <p:nvPicPr>
              <p:cNvPr id="41" name="Picture 6" descr="https://www.officetimeline.com/img/hero/example-timeline-consulting.jpg"/>
              <p:cNvPicPr>
                <a:picLocks noChangeAspect="1" noChangeArrowheads="1"/>
              </p:cNvPicPr>
              <p:nvPr/>
            </p:nvPicPr>
            <p:blipFill rotWithShape="1">
              <a:blip r:embed="rId9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0" y="1238466"/>
                <a:ext cx="2633785" cy="24691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42" name="Straight Connector 41"/>
              <p:cNvCxnSpPr/>
              <p:nvPr/>
            </p:nvCxnSpPr>
            <p:spPr>
              <a:xfrm>
                <a:off x="2381641" y="1150235"/>
                <a:ext cx="0" cy="2659765"/>
              </a:xfrm>
              <a:prstGeom prst="line">
                <a:avLst/>
              </a:prstGeom>
              <a:ln w="1905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6713830" y="1141536"/>
                <a:ext cx="0" cy="2659765"/>
              </a:xfrm>
              <a:prstGeom prst="line">
                <a:avLst/>
              </a:prstGeom>
              <a:ln w="19050">
                <a:solidFill>
                  <a:srgbClr val="D247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4" name="Picture 4" descr="http://localhost:39329/img/hero/example-timeline-IT.jpg"/>
              <p:cNvPicPr>
                <a:picLocks noChangeAspect="1" noChangeArrowheads="1"/>
              </p:cNvPicPr>
              <p:nvPr/>
            </p:nvPicPr>
            <p:blipFill rotWithShape="1"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2389662" y="1238467"/>
                <a:ext cx="4312032" cy="2469116"/>
              </a:xfrm>
              <a:prstGeom prst="rect">
                <a:avLst/>
              </a:prstGeom>
              <a:noFill/>
              <a:effectLst>
                <a:outerShdw blurRad="165100" algn="ct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9" name="TextBox 38"/>
            <p:cNvSpPr txBox="1"/>
            <p:nvPr/>
          </p:nvSpPr>
          <p:spPr>
            <a:xfrm>
              <a:off x="3355363" y="5107008"/>
              <a:ext cx="26452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800" dirty="0">
                  <a:solidFill>
                    <a:prstClr val="white">
                      <a:lumMod val="75000"/>
                    </a:prstClr>
                  </a:solidFill>
                </a:rPr>
                <a:t>Copyright © 2012, Office Timeline, LLC.  All rights reserved.</a:t>
              </a:r>
            </a:p>
          </p:txBody>
        </p:sp>
      </p:grpSp>
      <p:pic>
        <p:nvPicPr>
          <p:cNvPr id="49" name="Picture 48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281832" y="1368241"/>
            <a:ext cx="1231499" cy="12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95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558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376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353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8613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498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1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9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535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738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2817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9635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325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871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9132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630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008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2326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37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379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5218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2730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7926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29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53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2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26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36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8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3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0" y="0"/>
            <a:ext cx="9144000" cy="6858000"/>
          </a:xfrm>
          <a:prstGeom prst="rect">
            <a:avLst/>
          </a:prstGeom>
          <a:gradFill>
            <a:gsLst>
              <a:gs pos="57054">
                <a:srgbClr val="EEEEEE"/>
              </a:gs>
              <a:gs pos="0">
                <a:schemeClr val="bg1"/>
              </a:gs>
              <a:gs pos="74000">
                <a:schemeClr val="bg1">
                  <a:lumMod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5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0" y="0"/>
            <a:ext cx="9144000" cy="6858000"/>
          </a:xfrm>
          <a:prstGeom prst="rect">
            <a:avLst/>
          </a:prstGeom>
          <a:gradFill>
            <a:gsLst>
              <a:gs pos="57054">
                <a:srgbClr val="EEEEEE"/>
              </a:gs>
              <a:gs pos="0">
                <a:schemeClr val="bg1"/>
              </a:gs>
              <a:gs pos="74000">
                <a:schemeClr val="bg1">
                  <a:lumMod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635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90" Type="http://schemas.openxmlformats.org/officeDocument/2006/relationships/slideLayout" Target="../slideLayouts/slideLayout2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850" name="OTLSHAPE_M_d86e152a27904588aa6294779e1dfbe9_Connector1"/>
          <p:cNvCxnSpPr/>
          <p:nvPr>
            <p:custDataLst>
              <p:tags r:id="rId2"/>
            </p:custDataLst>
          </p:nvPr>
        </p:nvCxnSpPr>
        <p:spPr>
          <a:xfrm>
            <a:off x="8400080" y="4782456"/>
            <a:ext cx="0" cy="424542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49" name="OTLSHAPE_M_63da6123fb43419aa85eb83df0c979f6_Connector1"/>
          <p:cNvCxnSpPr/>
          <p:nvPr>
            <p:custDataLst>
              <p:tags r:id="rId3"/>
            </p:custDataLst>
          </p:nvPr>
        </p:nvCxnSpPr>
        <p:spPr>
          <a:xfrm>
            <a:off x="5303839" y="4782457"/>
            <a:ext cx="0" cy="544283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48" name="OTLSHAPE_M_e1997830e9164f1897ba2794adf520f5_Connector1"/>
          <p:cNvCxnSpPr/>
          <p:nvPr>
            <p:custDataLst>
              <p:tags r:id="rId4"/>
            </p:custDataLst>
          </p:nvPr>
        </p:nvCxnSpPr>
        <p:spPr>
          <a:xfrm>
            <a:off x="1222430" y="4782456"/>
            <a:ext cx="0" cy="424542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d45e8f651eb34241b7613d55f188f72e_RightVerticalConnector1"/>
          <p:cNvCxnSpPr/>
          <p:nvPr>
            <p:custDataLst>
              <p:tags r:id="rId5"/>
            </p:custDataLst>
          </p:nvPr>
        </p:nvCxnSpPr>
        <p:spPr>
          <a:xfrm>
            <a:off x="6063826" y="3598863"/>
            <a:ext cx="0" cy="7390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_d45e8f651eb34241b7613d55f188f72e_LeftVerticalConnector1"/>
          <p:cNvCxnSpPr/>
          <p:nvPr>
            <p:custDataLst>
              <p:tags r:id="rId6"/>
            </p:custDataLst>
          </p:nvPr>
        </p:nvCxnSpPr>
        <p:spPr>
          <a:xfrm>
            <a:off x="4937920" y="3598863"/>
            <a:ext cx="0" cy="7390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_9cde6d5d307b4df7b1464248cab7fef6_RightVerticalConnector2"/>
          <p:cNvCxnSpPr/>
          <p:nvPr>
            <p:custDataLst>
              <p:tags r:id="rId7"/>
            </p:custDataLst>
          </p:nvPr>
        </p:nvCxnSpPr>
        <p:spPr>
          <a:xfrm>
            <a:off x="4290524" y="3370263"/>
            <a:ext cx="0" cy="9676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_9cde6d5d307b4df7b1464248cab7fef6_RightVerticalConnector1"/>
          <p:cNvCxnSpPr/>
          <p:nvPr>
            <p:custDataLst>
              <p:tags r:id="rId8"/>
            </p:custDataLst>
          </p:nvPr>
        </p:nvCxnSpPr>
        <p:spPr>
          <a:xfrm>
            <a:off x="4290524" y="3040063"/>
            <a:ext cx="0" cy="127000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_9cde6d5d307b4df7b1464248cab7fef6_LeftVerticalConnector3"/>
          <p:cNvCxnSpPr/>
          <p:nvPr>
            <p:custDataLst>
              <p:tags r:id="rId9"/>
            </p:custDataLst>
          </p:nvPr>
        </p:nvCxnSpPr>
        <p:spPr>
          <a:xfrm>
            <a:off x="2967584" y="4005944"/>
            <a:ext cx="0" cy="332013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_9cde6d5d307b4df7b1464248cab7fef6_LeftVerticalConnector2"/>
          <p:cNvCxnSpPr/>
          <p:nvPr>
            <p:custDataLst>
              <p:tags r:id="rId10"/>
            </p:custDataLst>
          </p:nvPr>
        </p:nvCxnSpPr>
        <p:spPr>
          <a:xfrm>
            <a:off x="2967584" y="3338428"/>
            <a:ext cx="0" cy="480657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_9cde6d5d307b4df7b1464248cab7fef6_LeftVerticalConnector1"/>
          <p:cNvCxnSpPr/>
          <p:nvPr>
            <p:custDataLst>
              <p:tags r:id="rId11"/>
            </p:custDataLst>
          </p:nvPr>
        </p:nvCxnSpPr>
        <p:spPr>
          <a:xfrm>
            <a:off x="2967584" y="2938463"/>
            <a:ext cx="0" cy="260435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T_c3d685d5ae854fb185925e527e534f28_RightVerticalConnector4"/>
          <p:cNvCxnSpPr/>
          <p:nvPr>
            <p:custDataLst>
              <p:tags r:id="rId12"/>
            </p:custDataLst>
          </p:nvPr>
        </p:nvCxnSpPr>
        <p:spPr>
          <a:xfrm>
            <a:off x="2657960" y="4005944"/>
            <a:ext cx="0" cy="332013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_c3d685d5ae854fb185925e527e534f28_RightVerticalConnector3"/>
          <p:cNvCxnSpPr/>
          <p:nvPr>
            <p:custDataLst>
              <p:tags r:id="rId13"/>
            </p:custDataLst>
          </p:nvPr>
        </p:nvCxnSpPr>
        <p:spPr>
          <a:xfrm>
            <a:off x="2657960" y="3008228"/>
            <a:ext cx="0" cy="810857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_c3d685d5ae854fb185925e527e534f28_RightVerticalConnector2"/>
          <p:cNvCxnSpPr/>
          <p:nvPr>
            <p:custDataLst>
              <p:tags r:id="rId14"/>
            </p:custDataLst>
          </p:nvPr>
        </p:nvCxnSpPr>
        <p:spPr>
          <a:xfrm>
            <a:off x="2657960" y="2709863"/>
            <a:ext cx="0" cy="158835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c3d685d5ae854fb185925e527e534f28_RightVerticalConnector1"/>
          <p:cNvCxnSpPr/>
          <p:nvPr>
            <p:custDataLst>
              <p:tags r:id="rId15"/>
            </p:custDataLst>
          </p:nvPr>
        </p:nvCxnSpPr>
        <p:spPr>
          <a:xfrm>
            <a:off x="2657960" y="2278063"/>
            <a:ext cx="0" cy="228600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_c3d685d5ae854fb185925e527e534f28_LeftVerticalConnector1"/>
          <p:cNvCxnSpPr/>
          <p:nvPr>
            <p:custDataLst>
              <p:tags r:id="rId16"/>
            </p:custDataLst>
          </p:nvPr>
        </p:nvCxnSpPr>
        <p:spPr>
          <a:xfrm>
            <a:off x="1672792" y="2278063"/>
            <a:ext cx="0" cy="2059894"/>
          </a:xfrm>
          <a:prstGeom prst="line">
            <a:avLst/>
          </a:prstGeom>
          <a:ln w="9525" cap="flat" cmpd="sng" algn="ctr">
            <a:solidFill>
              <a:srgbClr val="D5D4D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dbb50f5633bf443f924a9b2a6c194bf9_Connector1"/>
          <p:cNvCxnSpPr/>
          <p:nvPr>
            <p:custDataLst>
              <p:tags r:id="rId17"/>
            </p:custDataLst>
          </p:nvPr>
        </p:nvCxnSpPr>
        <p:spPr>
          <a:xfrm>
            <a:off x="8034162" y="4001622"/>
            <a:ext cx="0" cy="310935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f03de49e98d34b15881cebc29ed3eaf9_Connector1"/>
          <p:cNvCxnSpPr/>
          <p:nvPr>
            <p:custDataLst>
              <p:tags r:id="rId18"/>
            </p:custDataLst>
          </p:nvPr>
        </p:nvCxnSpPr>
        <p:spPr>
          <a:xfrm>
            <a:off x="2854993" y="4005944"/>
            <a:ext cx="0" cy="306613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TLSHAPE_TB_00000000000000000000000000000000_ElapsedTimeExtension"/>
          <p:cNvSpPr/>
          <p:nvPr>
            <p:custDataLst>
              <p:tags r:id="rId19"/>
            </p:custDataLst>
          </p:nvPr>
        </p:nvSpPr>
        <p:spPr>
          <a:xfrm>
            <a:off x="715772" y="2176463"/>
            <a:ext cx="0" cy="2161494"/>
          </a:xfrm>
          <a:prstGeom prst="rect">
            <a:avLst/>
          </a:prstGeom>
          <a:gradFill flip="none" rotWithShape="1">
            <a:gsLst>
              <a:gs pos="100000">
                <a:srgbClr val="EEECE1">
                  <a:alpha val="30196"/>
                </a:srgbClr>
              </a:gs>
              <a:gs pos="0">
                <a:srgbClr val="EEECE1">
                  <a:alpha val="0"/>
                </a:srgb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/>
          <p:cNvSpPr txBox="1"/>
          <p:nvPr>
            <p:custDataLst>
              <p:tags r:id="rId20"/>
            </p:custDataLst>
          </p:nvPr>
        </p:nvSpPr>
        <p:spPr>
          <a:xfrm>
            <a:off x="254000" y="4427682"/>
            <a:ext cx="3429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>
                <a:solidFill>
                  <a:srgbClr val="FF4500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3" name="OTLSHAPE_TB_00000000000000000000000000000000_RightEndCaps" hidden="1"/>
          <p:cNvSpPr txBox="1"/>
          <p:nvPr>
            <p:custDataLst>
              <p:tags r:id="rId21"/>
            </p:custDataLst>
          </p:nvPr>
        </p:nvSpPr>
        <p:spPr>
          <a:xfrm>
            <a:off x="8555228" y="4427682"/>
            <a:ext cx="3429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b="1">
                <a:solidFill>
                  <a:srgbClr val="FF4500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22"/>
            </p:custDataLst>
          </p:nvPr>
        </p:nvSpPr>
        <p:spPr>
          <a:xfrm>
            <a:off x="715772" y="4337957"/>
            <a:ext cx="7721600" cy="381000"/>
          </a:xfrm>
          <a:prstGeom prst="rect">
            <a:avLst/>
          </a:prstGeom>
          <a:gradFill flip="none" rotWithShape="1">
            <a:gsLst>
              <a:gs pos="0">
                <a:srgbClr val="B2B2B2"/>
              </a:gs>
              <a:gs pos="100000">
                <a:srgbClr val="B2B2B2"/>
              </a:gs>
              <a:gs pos="50000">
                <a:srgbClr val="F2F2F2"/>
              </a:gs>
              <a:gs pos="100000">
                <a:srgbClr val="FFFFF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2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Shape" hidden="1"/>
          <p:cNvSpPr/>
          <p:nvPr>
            <p:custDataLst>
              <p:tags r:id="rId24"/>
            </p:custDataLst>
          </p:nvPr>
        </p:nvSpPr>
        <p:spPr>
          <a:xfrm>
            <a:off x="661343" y="4718957"/>
            <a:ext cx="108858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odayMarkerText" hidden="1"/>
          <p:cNvSpPr txBox="1"/>
          <p:nvPr>
            <p:custDataLst>
              <p:tags r:id="rId25"/>
            </p:custDataLst>
          </p:nvPr>
        </p:nvSpPr>
        <p:spPr>
          <a:xfrm>
            <a:off x="715772" y="4845957"/>
            <a:ext cx="0" cy="53860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00">
                <a:solidFill>
                  <a:schemeClr val="dk1"/>
                </a:solidFill>
                <a:latin typeface="Century Gothic" panose="020B0502020202020204" pitchFamily="34" charset="0"/>
              </a:rPr>
              <a:t>Today</a:t>
            </a:r>
          </a:p>
        </p:txBody>
      </p:sp>
      <p:sp>
        <p:nvSpPr>
          <p:cNvPr id="9" name="OTLSHAPE_TB_00000000000000000000000000000000_TimescaleInterval1"/>
          <p:cNvSpPr txBox="1"/>
          <p:nvPr>
            <p:custDataLst>
              <p:tags r:id="rId26"/>
            </p:custDataLst>
          </p:nvPr>
        </p:nvSpPr>
        <p:spPr>
          <a:xfrm>
            <a:off x="779272" y="4450606"/>
            <a:ext cx="2159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Jun</a:t>
            </a:r>
          </a:p>
        </p:txBody>
      </p:sp>
      <p:sp>
        <p:nvSpPr>
          <p:cNvPr id="10" name="OTLSHAPE_TB_00000000000000000000000000000000_TimescaleInterval2"/>
          <p:cNvSpPr txBox="1"/>
          <p:nvPr>
            <p:custDataLst>
              <p:tags r:id="rId27"/>
            </p:custDataLst>
          </p:nvPr>
        </p:nvSpPr>
        <p:spPr>
          <a:xfrm>
            <a:off x="1623702" y="4450606"/>
            <a:ext cx="1651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Jul</a:t>
            </a:r>
          </a:p>
        </p:txBody>
      </p:sp>
      <p:sp>
        <p:nvSpPr>
          <p:cNvPr id="11" name="OTLSHAPE_TB_00000000000000000000000000000000_TimescaleInterval3"/>
          <p:cNvSpPr txBox="1"/>
          <p:nvPr>
            <p:custDataLst>
              <p:tags r:id="rId28"/>
            </p:custDataLst>
          </p:nvPr>
        </p:nvSpPr>
        <p:spPr>
          <a:xfrm>
            <a:off x="2496279" y="4450606"/>
            <a:ext cx="2667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0">
                <a:solidFill>
                  <a:schemeClr val="dk1"/>
                </a:solidFill>
                <a:latin typeface="Century Gothic" panose="020B0502020202020204" pitchFamily="34" charset="0"/>
              </a:rPr>
              <a:t>Aug</a:t>
            </a:r>
          </a:p>
        </p:txBody>
      </p:sp>
      <p:sp>
        <p:nvSpPr>
          <p:cNvPr id="12" name="OTLSHAPE_TB_00000000000000000000000000000000_TimescaleInterval4"/>
          <p:cNvSpPr txBox="1"/>
          <p:nvPr>
            <p:custDataLst>
              <p:tags r:id="rId29"/>
            </p:custDataLst>
          </p:nvPr>
        </p:nvSpPr>
        <p:spPr>
          <a:xfrm>
            <a:off x="3368856" y="4450606"/>
            <a:ext cx="241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Sep</a:t>
            </a:r>
          </a:p>
        </p:txBody>
      </p:sp>
      <p:sp>
        <p:nvSpPr>
          <p:cNvPr id="13" name="OTLSHAPE_TB_00000000000000000000000000000000_TimescaleInterval5"/>
          <p:cNvSpPr txBox="1"/>
          <p:nvPr>
            <p:custDataLst>
              <p:tags r:id="rId30"/>
            </p:custDataLst>
          </p:nvPr>
        </p:nvSpPr>
        <p:spPr>
          <a:xfrm>
            <a:off x="4213285" y="4450606"/>
            <a:ext cx="241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Oct</a:t>
            </a:r>
          </a:p>
        </p:txBody>
      </p:sp>
      <p:sp>
        <p:nvSpPr>
          <p:cNvPr id="14" name="OTLSHAPE_TB_00000000000000000000000000000000_TimescaleInterval6"/>
          <p:cNvSpPr txBox="1"/>
          <p:nvPr>
            <p:custDataLst>
              <p:tags r:id="rId31"/>
            </p:custDataLst>
          </p:nvPr>
        </p:nvSpPr>
        <p:spPr>
          <a:xfrm>
            <a:off x="5085862" y="4450606"/>
            <a:ext cx="2540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dk1"/>
                </a:solidFill>
                <a:latin typeface="Century Gothic" panose="020B0502020202020204" pitchFamily="34" charset="0"/>
              </a:rPr>
              <a:t>Nov</a:t>
            </a:r>
          </a:p>
        </p:txBody>
      </p:sp>
      <p:sp>
        <p:nvSpPr>
          <p:cNvPr id="15" name="OTLSHAPE_TB_00000000000000000000000000000000_TimescaleInterval7"/>
          <p:cNvSpPr txBox="1"/>
          <p:nvPr>
            <p:custDataLst>
              <p:tags r:id="rId32"/>
            </p:custDataLst>
          </p:nvPr>
        </p:nvSpPr>
        <p:spPr>
          <a:xfrm>
            <a:off x="5930292" y="4450606"/>
            <a:ext cx="2667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Dec</a:t>
            </a:r>
          </a:p>
        </p:txBody>
      </p:sp>
      <p:sp>
        <p:nvSpPr>
          <p:cNvPr id="16" name="OTLSHAPE_TB_00000000000000000000000000000000_TimescaleInterval8"/>
          <p:cNvSpPr txBox="1"/>
          <p:nvPr>
            <p:custDataLst>
              <p:tags r:id="rId33"/>
            </p:custDataLst>
          </p:nvPr>
        </p:nvSpPr>
        <p:spPr>
          <a:xfrm>
            <a:off x="6802869" y="4450606"/>
            <a:ext cx="2921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entury Gothic" panose="020B0502020202020204" pitchFamily="34" charset="0"/>
              </a:rPr>
              <a:t>2016</a:t>
            </a:r>
          </a:p>
        </p:txBody>
      </p:sp>
      <p:sp>
        <p:nvSpPr>
          <p:cNvPr id="17" name="OTLSHAPE_TB_00000000000000000000000000000000_TimescaleInterval9"/>
          <p:cNvSpPr txBox="1"/>
          <p:nvPr>
            <p:custDataLst>
              <p:tags r:id="rId34"/>
            </p:custDataLst>
          </p:nvPr>
        </p:nvSpPr>
        <p:spPr>
          <a:xfrm>
            <a:off x="7675446" y="4450606"/>
            <a:ext cx="241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dk1"/>
                </a:solidFill>
                <a:latin typeface="Century Gothic" panose="020B0502020202020204" pitchFamily="34" charset="0"/>
              </a:rPr>
              <a:t>Feb</a:t>
            </a:r>
          </a:p>
        </p:txBody>
      </p:sp>
      <p:sp>
        <p:nvSpPr>
          <p:cNvPr id="50851" name="OTLSHAPE_M_f03de49e98d34b15881cebc29ed3eaf9_Title"/>
          <p:cNvSpPr txBox="1"/>
          <p:nvPr>
            <p:custDataLst>
              <p:tags r:id="rId35"/>
            </p:custDataLst>
          </p:nvPr>
        </p:nvSpPr>
        <p:spPr>
          <a:xfrm>
            <a:off x="2440296" y="3819085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2"/>
                </a:solidFill>
                <a:latin typeface="Century Gothic" panose="020B0502020202020204" pitchFamily="34" charset="0"/>
              </a:rPr>
              <a:t>Milestone 2</a:t>
            </a:r>
          </a:p>
        </p:txBody>
      </p:sp>
      <p:sp>
        <p:nvSpPr>
          <p:cNvPr id="50852" name="OTLSHAPE_M_f03de49e98d34b15881cebc29ed3eaf9_Date" hidden="1"/>
          <p:cNvSpPr txBox="1"/>
          <p:nvPr>
            <p:custDataLst>
              <p:tags r:id="rId36"/>
            </p:custDataLst>
          </p:nvPr>
        </p:nvSpPr>
        <p:spPr>
          <a:xfrm>
            <a:off x="2854993" y="4005944"/>
            <a:ext cx="0" cy="83099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22600"/>
                </a:solidFill>
                <a:latin typeface="Century Gothic" panose="020B0502020202020204" pitchFamily="34" charset="0"/>
              </a:rPr>
              <a:t>Aug 15</a:t>
            </a:r>
          </a:p>
        </p:txBody>
      </p:sp>
      <p:sp>
        <p:nvSpPr>
          <p:cNvPr id="50853" name="OTLSHAPE_M_f03de49e98d34b15881cebc29ed3eaf9_Shape"/>
          <p:cNvSpPr/>
          <p:nvPr>
            <p:custDataLst>
              <p:tags r:id="rId37"/>
            </p:custDataLst>
          </p:nvPr>
        </p:nvSpPr>
        <p:spPr>
          <a:xfrm>
            <a:off x="2778793" y="4223657"/>
            <a:ext cx="152400" cy="1778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54" name="OTLSHAPE_M_dbb50f5633bf443f924a9b2a6c194bf9_Title"/>
          <p:cNvSpPr txBox="1"/>
          <p:nvPr>
            <p:custDataLst>
              <p:tags r:id="rId38"/>
            </p:custDataLst>
          </p:nvPr>
        </p:nvSpPr>
        <p:spPr>
          <a:xfrm>
            <a:off x="7619464" y="3814763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2"/>
                </a:solidFill>
                <a:latin typeface="Century Gothic" panose="020B0502020202020204" pitchFamily="34" charset="0"/>
              </a:rPr>
              <a:t>Milestone 4</a:t>
            </a:r>
          </a:p>
        </p:txBody>
      </p:sp>
      <p:sp>
        <p:nvSpPr>
          <p:cNvPr id="50855" name="OTLSHAPE_M_dbb50f5633bf443f924a9b2a6c194bf9_Date" hidden="1"/>
          <p:cNvSpPr txBox="1"/>
          <p:nvPr>
            <p:custDataLst>
              <p:tags r:id="rId39"/>
            </p:custDataLst>
          </p:nvPr>
        </p:nvSpPr>
        <p:spPr>
          <a:xfrm>
            <a:off x="8034162" y="4001622"/>
            <a:ext cx="0" cy="83099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>
                <a:solidFill>
                  <a:schemeClr val="dk1"/>
                </a:solidFill>
                <a:latin typeface="Century Gothic" panose="020B0502020202020204" pitchFamily="34" charset="0"/>
              </a:rPr>
              <a:t>Feb 15</a:t>
            </a:r>
          </a:p>
        </p:txBody>
      </p:sp>
      <p:sp>
        <p:nvSpPr>
          <p:cNvPr id="50856" name="OTLSHAPE_M_dbb50f5633bf443f924a9b2a6c194bf9_Shape"/>
          <p:cNvSpPr/>
          <p:nvPr>
            <p:custDataLst>
              <p:tags r:id="rId40"/>
            </p:custDataLst>
          </p:nvPr>
        </p:nvSpPr>
        <p:spPr>
          <a:xfrm>
            <a:off x="7957962" y="4223657"/>
            <a:ext cx="152400" cy="177800"/>
          </a:xfrm>
          <a:prstGeom prst="parallelogram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57" name="OTLSHAPE_M_e1997830e9164f1897ba2794adf520f5_Title"/>
          <p:cNvSpPr txBox="1"/>
          <p:nvPr>
            <p:custDataLst>
              <p:tags r:id="rId41"/>
            </p:custDataLst>
          </p:nvPr>
        </p:nvSpPr>
        <p:spPr>
          <a:xfrm>
            <a:off x="807732" y="5362701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2"/>
                </a:solidFill>
                <a:latin typeface="Century Gothic" panose="020B0502020202020204" pitchFamily="34" charset="0"/>
              </a:rPr>
              <a:t>Milestone 1</a:t>
            </a:r>
          </a:p>
        </p:txBody>
      </p:sp>
      <p:sp>
        <p:nvSpPr>
          <p:cNvPr id="50858" name="OTLSHAPE_M_e1997830e9164f1897ba2794adf520f5_Date"/>
          <p:cNvSpPr txBox="1"/>
          <p:nvPr>
            <p:custDataLst>
              <p:tags r:id="rId42"/>
            </p:custDataLst>
          </p:nvPr>
        </p:nvSpPr>
        <p:spPr>
          <a:xfrm>
            <a:off x="1026490" y="5206998"/>
            <a:ext cx="3937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Century Gothic" panose="020B0502020202020204" pitchFamily="34" charset="0"/>
              </a:rPr>
              <a:t>Jun 18</a:t>
            </a:r>
          </a:p>
        </p:txBody>
      </p:sp>
      <p:sp>
        <p:nvSpPr>
          <p:cNvPr id="50859" name="OTLSHAPE_M_e1997830e9164f1897ba2794adf520f5_Shape"/>
          <p:cNvSpPr/>
          <p:nvPr>
            <p:custDataLst>
              <p:tags r:id="rId43"/>
            </p:custDataLst>
          </p:nvPr>
        </p:nvSpPr>
        <p:spPr>
          <a:xfrm>
            <a:off x="1108130" y="4655457"/>
            <a:ext cx="228600" cy="254000"/>
          </a:xfrm>
          <a:prstGeom prst="star8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60" name="OTLSHAPE_M_63da6123fb43419aa85eb83df0c979f6_Title"/>
          <p:cNvSpPr txBox="1"/>
          <p:nvPr>
            <p:custDataLst>
              <p:tags r:id="rId44"/>
            </p:custDataLst>
          </p:nvPr>
        </p:nvSpPr>
        <p:spPr>
          <a:xfrm>
            <a:off x="4889142" y="5326740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2"/>
                </a:solidFill>
                <a:latin typeface="Century Gothic" panose="020B0502020202020204" pitchFamily="34" charset="0"/>
              </a:rPr>
              <a:t>Milestone 3</a:t>
            </a:r>
          </a:p>
        </p:txBody>
      </p:sp>
      <p:sp>
        <p:nvSpPr>
          <p:cNvPr id="50861" name="OTLSHAPE_M_63da6123fb43419aa85eb83df0c979f6_Date" hidden="1"/>
          <p:cNvSpPr txBox="1"/>
          <p:nvPr>
            <p:custDataLst>
              <p:tags r:id="rId45"/>
            </p:custDataLst>
          </p:nvPr>
        </p:nvSpPr>
        <p:spPr>
          <a:xfrm>
            <a:off x="5303839" y="5326740"/>
            <a:ext cx="0" cy="83099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B22600"/>
                </a:solidFill>
                <a:latin typeface="Century Gothic" panose="020B0502020202020204" pitchFamily="34" charset="0"/>
              </a:rPr>
              <a:t>Nov 10</a:t>
            </a:r>
          </a:p>
        </p:txBody>
      </p:sp>
      <p:sp>
        <p:nvSpPr>
          <p:cNvPr id="50862" name="OTLSHAPE_M_63da6123fb43419aa85eb83df0c979f6_Shape"/>
          <p:cNvSpPr/>
          <p:nvPr>
            <p:custDataLst>
              <p:tags r:id="rId46"/>
            </p:custDataLst>
          </p:nvPr>
        </p:nvSpPr>
        <p:spPr>
          <a:xfrm>
            <a:off x="5189539" y="4655457"/>
            <a:ext cx="228600" cy="254000"/>
          </a:xfrm>
          <a:prstGeom prst="parallelogram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63" name="OTLSHAPE_M_d86e152a27904588aa6294779e1dfbe9_Title"/>
          <p:cNvSpPr txBox="1"/>
          <p:nvPr>
            <p:custDataLst>
              <p:tags r:id="rId47"/>
            </p:custDataLst>
          </p:nvPr>
        </p:nvSpPr>
        <p:spPr>
          <a:xfrm>
            <a:off x="7985383" y="5362701"/>
            <a:ext cx="838200" cy="1868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12">
                <a:solidFill>
                  <a:schemeClr val="dk2"/>
                </a:solidFill>
                <a:latin typeface="Century Gothic" panose="020B0502020202020204" pitchFamily="34" charset="0"/>
              </a:rPr>
              <a:t>Milestone 5</a:t>
            </a:r>
          </a:p>
        </p:txBody>
      </p:sp>
      <p:sp>
        <p:nvSpPr>
          <p:cNvPr id="50864" name="OTLSHAPE_M_d86e152a27904588aa6294779e1dfbe9_Date"/>
          <p:cNvSpPr txBox="1"/>
          <p:nvPr>
            <p:custDataLst>
              <p:tags r:id="rId48"/>
            </p:custDataLst>
          </p:nvPr>
        </p:nvSpPr>
        <p:spPr>
          <a:xfrm>
            <a:off x="8196711" y="5206998"/>
            <a:ext cx="4191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Century Gothic" panose="020B0502020202020204" pitchFamily="34" charset="0"/>
              </a:rPr>
              <a:t>Feb 28</a:t>
            </a:r>
          </a:p>
        </p:txBody>
      </p:sp>
      <p:sp>
        <p:nvSpPr>
          <p:cNvPr id="50953" name="OTLSHAPE_M_d86e152a27904588aa6294779e1dfbe9_Shape"/>
          <p:cNvSpPr/>
          <p:nvPr>
            <p:custDataLst>
              <p:tags r:id="rId49"/>
            </p:custDataLst>
          </p:nvPr>
        </p:nvSpPr>
        <p:spPr>
          <a:xfrm>
            <a:off x="8285780" y="4655457"/>
            <a:ext cx="228600" cy="254000"/>
          </a:xfrm>
          <a:prstGeom prst="chevron">
            <a:avLst>
              <a:gd name="adj" fmla="val 30000"/>
            </a:avLst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954" name="OTLSHAPE_T_c3d685d5ae854fb185925e527e534f28_Shape"/>
          <p:cNvSpPr/>
          <p:nvPr>
            <p:custDataLst>
              <p:tags r:id="rId50"/>
            </p:custDataLst>
          </p:nvPr>
        </p:nvSpPr>
        <p:spPr>
          <a:xfrm>
            <a:off x="1672792" y="2176463"/>
            <a:ext cx="9906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55" name="OTLSHAPE_T_c3d685d5ae854fb185925e527e534f28_ShapePercentage" hidden="1"/>
          <p:cNvSpPr/>
          <p:nvPr>
            <p:custDataLst>
              <p:tags r:id="rId51"/>
            </p:custDataLst>
          </p:nvPr>
        </p:nvSpPr>
        <p:spPr>
          <a:xfrm>
            <a:off x="1672792" y="2176463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56" name="OTLSHAPE_T_c3d685d5ae854fb185925e527e534f28_TextPercentage" hidden="1"/>
          <p:cNvSpPr txBox="1"/>
          <p:nvPr>
            <p:custDataLst>
              <p:tags r:id="rId52"/>
            </p:custDataLst>
          </p:nvPr>
        </p:nvSpPr>
        <p:spPr>
          <a:xfrm>
            <a:off x="0" y="21764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57" name="OTLSHAPE_T_c3d685d5ae854fb185925e527e534f28_StartDate" hidden="1"/>
          <p:cNvSpPr txBox="1"/>
          <p:nvPr>
            <p:custDataLst>
              <p:tags r:id="rId53"/>
            </p:custDataLst>
          </p:nvPr>
        </p:nvSpPr>
        <p:spPr>
          <a:xfrm>
            <a:off x="0" y="21764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58" name="OTLSHAPE_T_c3d685d5ae854fb185925e527e534f28_EndDate" hidden="1"/>
          <p:cNvSpPr txBox="1"/>
          <p:nvPr>
            <p:custDataLst>
              <p:tags r:id="rId54"/>
            </p:custDataLst>
          </p:nvPr>
        </p:nvSpPr>
        <p:spPr>
          <a:xfrm>
            <a:off x="0" y="21764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59" name="OTLSHAPE_T_c3d685d5ae854fb185925e527e534f28_Duration"/>
          <p:cNvSpPr txBox="1"/>
          <p:nvPr>
            <p:custDataLst>
              <p:tags r:id="rId55"/>
            </p:custDataLst>
          </p:nvPr>
        </p:nvSpPr>
        <p:spPr>
          <a:xfrm>
            <a:off x="1272277" y="220829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50960" name="OTLSHAPE_T_c3d685d5ae854fb185925e527e534f28_JoinedDate"/>
          <p:cNvSpPr txBox="1"/>
          <p:nvPr>
            <p:custDataLst>
              <p:tags r:id="rId56"/>
            </p:custDataLst>
          </p:nvPr>
        </p:nvSpPr>
        <p:spPr>
          <a:xfrm>
            <a:off x="2708760" y="2208001"/>
            <a:ext cx="4572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>
                <a:solidFill>
                  <a:srgbClr val="737373"/>
                </a:solidFill>
                <a:latin typeface="Century Gothic" panose="020B0502020202020204" pitchFamily="34" charset="0"/>
              </a:rPr>
              <a:t>7/5 - 8/8</a:t>
            </a:r>
          </a:p>
        </p:txBody>
      </p:sp>
      <p:sp>
        <p:nvSpPr>
          <p:cNvPr id="50961" name="OTLSHAPE_T_c3d685d5ae854fb185925e527e534f28_Title"/>
          <p:cNvSpPr txBox="1"/>
          <p:nvPr>
            <p:custDataLst>
              <p:tags r:id="rId57"/>
            </p:custDataLst>
          </p:nvPr>
        </p:nvSpPr>
        <p:spPr>
          <a:xfrm>
            <a:off x="1985650" y="22002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1</a:t>
            </a:r>
          </a:p>
        </p:txBody>
      </p:sp>
      <p:sp>
        <p:nvSpPr>
          <p:cNvPr id="50962" name="OTLSHAPE_T_a521783cf3084313af760cd9c2923e3c_Shape"/>
          <p:cNvSpPr/>
          <p:nvPr>
            <p:custDataLst>
              <p:tags r:id="rId58"/>
            </p:custDataLst>
          </p:nvPr>
        </p:nvSpPr>
        <p:spPr>
          <a:xfrm>
            <a:off x="2376483" y="2506663"/>
            <a:ext cx="12700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63" name="OTLSHAPE_T_a521783cf3084313af760cd9c2923e3c_ShapePercentage" hidden="1"/>
          <p:cNvSpPr/>
          <p:nvPr>
            <p:custDataLst>
              <p:tags r:id="rId59"/>
            </p:custDataLst>
          </p:nvPr>
        </p:nvSpPr>
        <p:spPr>
          <a:xfrm>
            <a:off x="2376483" y="250666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64" name="OTLSHAPE_T_a521783cf3084313af760cd9c2923e3c_TextPercentage" hidden="1"/>
          <p:cNvSpPr txBox="1"/>
          <p:nvPr>
            <p:custDataLst>
              <p:tags r:id="rId60"/>
            </p:custDataLst>
          </p:nvPr>
        </p:nvSpPr>
        <p:spPr>
          <a:xfrm>
            <a:off x="0" y="25066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65" name="OTLSHAPE_T_a521783cf3084313af760cd9c2923e3c_StartDate" hidden="1"/>
          <p:cNvSpPr txBox="1"/>
          <p:nvPr>
            <p:custDataLst>
              <p:tags r:id="rId61"/>
            </p:custDataLst>
          </p:nvPr>
        </p:nvSpPr>
        <p:spPr>
          <a:xfrm>
            <a:off x="0" y="25066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66" name="OTLSHAPE_T_a521783cf3084313af760cd9c2923e3c_EndDate" hidden="1"/>
          <p:cNvSpPr txBox="1"/>
          <p:nvPr>
            <p:custDataLst>
              <p:tags r:id="rId62"/>
            </p:custDataLst>
          </p:nvPr>
        </p:nvSpPr>
        <p:spPr>
          <a:xfrm>
            <a:off x="0" y="25066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67" name="OTLSHAPE_T_a521783cf3084313af760cd9c2923e3c_Duration"/>
          <p:cNvSpPr txBox="1"/>
          <p:nvPr>
            <p:custDataLst>
              <p:tags r:id="rId63"/>
            </p:custDataLst>
          </p:nvPr>
        </p:nvSpPr>
        <p:spPr>
          <a:xfrm>
            <a:off x="1975968" y="253849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45 days</a:t>
            </a:r>
          </a:p>
        </p:txBody>
      </p:sp>
      <p:sp>
        <p:nvSpPr>
          <p:cNvPr id="50968" name="OTLSHAPE_T_a521783cf3084313af760cd9c2923e3c_JoinedDate"/>
          <p:cNvSpPr txBox="1"/>
          <p:nvPr>
            <p:custDataLst>
              <p:tags r:id="rId64"/>
            </p:custDataLst>
          </p:nvPr>
        </p:nvSpPr>
        <p:spPr>
          <a:xfrm>
            <a:off x="3693928" y="2538201"/>
            <a:ext cx="5842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>
                <a:solidFill>
                  <a:srgbClr val="737373"/>
                </a:solidFill>
                <a:latin typeface="Century Gothic" panose="020B0502020202020204" pitchFamily="34" charset="0"/>
              </a:rPr>
              <a:t>7/30 - 9/12</a:t>
            </a:r>
          </a:p>
        </p:txBody>
      </p:sp>
      <p:sp>
        <p:nvSpPr>
          <p:cNvPr id="50969" name="OTLSHAPE_T_a521783cf3084313af760cd9c2923e3c_Title"/>
          <p:cNvSpPr txBox="1"/>
          <p:nvPr>
            <p:custDataLst>
              <p:tags r:id="rId65"/>
            </p:custDataLst>
          </p:nvPr>
        </p:nvSpPr>
        <p:spPr>
          <a:xfrm>
            <a:off x="2830079" y="25304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2</a:t>
            </a:r>
          </a:p>
        </p:txBody>
      </p:sp>
      <p:sp>
        <p:nvSpPr>
          <p:cNvPr id="50970" name="OTLSHAPE_T_9cde6d5d307b4df7b1464248cab7fef6_Shape"/>
          <p:cNvSpPr/>
          <p:nvPr>
            <p:custDataLst>
              <p:tags r:id="rId66"/>
            </p:custDataLst>
          </p:nvPr>
        </p:nvSpPr>
        <p:spPr>
          <a:xfrm>
            <a:off x="2967584" y="2836863"/>
            <a:ext cx="1333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44444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71" name="OTLSHAPE_T_9cde6d5d307b4df7b1464248cab7fef6_ShapePercentage" hidden="1"/>
          <p:cNvSpPr/>
          <p:nvPr>
            <p:custDataLst>
              <p:tags r:id="rId67"/>
            </p:custDataLst>
          </p:nvPr>
        </p:nvSpPr>
        <p:spPr>
          <a:xfrm>
            <a:off x="2967584" y="283686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72" name="OTLSHAPE_T_9cde6d5d307b4df7b1464248cab7fef6_TextPercentage" hidden="1"/>
          <p:cNvSpPr txBox="1"/>
          <p:nvPr>
            <p:custDataLst>
              <p:tags r:id="rId68"/>
            </p:custDataLst>
          </p:nvPr>
        </p:nvSpPr>
        <p:spPr>
          <a:xfrm>
            <a:off x="0" y="28368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73" name="OTLSHAPE_T_9cde6d5d307b4df7b1464248cab7fef6_StartDate" hidden="1"/>
          <p:cNvSpPr txBox="1"/>
          <p:nvPr>
            <p:custDataLst>
              <p:tags r:id="rId69"/>
            </p:custDataLst>
          </p:nvPr>
        </p:nvSpPr>
        <p:spPr>
          <a:xfrm>
            <a:off x="0" y="28368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74" name="OTLSHAPE_T_9cde6d5d307b4df7b1464248cab7fef6_EndDate" hidden="1"/>
          <p:cNvSpPr txBox="1"/>
          <p:nvPr>
            <p:custDataLst>
              <p:tags r:id="rId70"/>
            </p:custDataLst>
          </p:nvPr>
        </p:nvSpPr>
        <p:spPr>
          <a:xfrm>
            <a:off x="0" y="28368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75" name="OTLSHAPE_T_9cde6d5d307b4df7b1464248cab7fef6_Duration"/>
          <p:cNvSpPr txBox="1"/>
          <p:nvPr>
            <p:custDataLst>
              <p:tags r:id="rId71"/>
            </p:custDataLst>
          </p:nvPr>
        </p:nvSpPr>
        <p:spPr>
          <a:xfrm>
            <a:off x="2567068" y="286869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47 days</a:t>
            </a:r>
          </a:p>
        </p:txBody>
      </p:sp>
      <p:sp>
        <p:nvSpPr>
          <p:cNvPr id="50976" name="OTLSHAPE_T_9cde6d5d307b4df7b1464248cab7fef6_JoinedDate"/>
          <p:cNvSpPr txBox="1"/>
          <p:nvPr>
            <p:custDataLst>
              <p:tags r:id="rId72"/>
            </p:custDataLst>
          </p:nvPr>
        </p:nvSpPr>
        <p:spPr>
          <a:xfrm>
            <a:off x="4341324" y="2868401"/>
            <a:ext cx="5842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6">
                <a:solidFill>
                  <a:srgbClr val="737373"/>
                </a:solidFill>
                <a:latin typeface="Century Gothic" panose="020B0502020202020204" pitchFamily="34" charset="0"/>
              </a:rPr>
              <a:t>8/20 - 10/5</a:t>
            </a:r>
          </a:p>
        </p:txBody>
      </p:sp>
      <p:sp>
        <p:nvSpPr>
          <p:cNvPr id="50977" name="OTLSHAPE_T_9cde6d5d307b4df7b1464248cab7fef6_Title"/>
          <p:cNvSpPr txBox="1"/>
          <p:nvPr>
            <p:custDataLst>
              <p:tags r:id="rId73"/>
            </p:custDataLst>
          </p:nvPr>
        </p:nvSpPr>
        <p:spPr>
          <a:xfrm>
            <a:off x="3449328" y="28606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3</a:t>
            </a:r>
          </a:p>
        </p:txBody>
      </p:sp>
      <p:sp>
        <p:nvSpPr>
          <p:cNvPr id="50978" name="OTLSHAPE_T_6a6e7149661c4d98ae22b9a84a20c0cd_Shape"/>
          <p:cNvSpPr/>
          <p:nvPr>
            <p:custDataLst>
              <p:tags r:id="rId74"/>
            </p:custDataLst>
          </p:nvPr>
        </p:nvSpPr>
        <p:spPr>
          <a:xfrm>
            <a:off x="3220913" y="3167063"/>
            <a:ext cx="13589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79" name="OTLSHAPE_T_6a6e7149661c4d98ae22b9a84a20c0cd_ShapePercentage" hidden="1"/>
          <p:cNvSpPr/>
          <p:nvPr>
            <p:custDataLst>
              <p:tags r:id="rId75"/>
            </p:custDataLst>
          </p:nvPr>
        </p:nvSpPr>
        <p:spPr>
          <a:xfrm>
            <a:off x="3220913" y="3167063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80" name="OTLSHAPE_T_6a6e7149661c4d98ae22b9a84a20c0cd_TextPercentage" hidden="1"/>
          <p:cNvSpPr txBox="1"/>
          <p:nvPr>
            <p:custDataLst>
              <p:tags r:id="rId76"/>
            </p:custDataLst>
          </p:nvPr>
        </p:nvSpPr>
        <p:spPr>
          <a:xfrm>
            <a:off x="0" y="31670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81" name="OTLSHAPE_T_6a6e7149661c4d98ae22b9a84a20c0cd_StartDate" hidden="1"/>
          <p:cNvSpPr txBox="1"/>
          <p:nvPr>
            <p:custDataLst>
              <p:tags r:id="rId77"/>
            </p:custDataLst>
          </p:nvPr>
        </p:nvSpPr>
        <p:spPr>
          <a:xfrm>
            <a:off x="0" y="31670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82" name="OTLSHAPE_T_6a6e7149661c4d98ae22b9a84a20c0cd_EndDate" hidden="1"/>
          <p:cNvSpPr txBox="1"/>
          <p:nvPr>
            <p:custDataLst>
              <p:tags r:id="rId78"/>
            </p:custDataLst>
          </p:nvPr>
        </p:nvSpPr>
        <p:spPr>
          <a:xfrm>
            <a:off x="0" y="31670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83" name="OTLSHAPE_T_6a6e7149661c4d98ae22b9a84a20c0cd_Duration"/>
          <p:cNvSpPr txBox="1"/>
          <p:nvPr>
            <p:custDataLst>
              <p:tags r:id="rId79"/>
            </p:custDataLst>
          </p:nvPr>
        </p:nvSpPr>
        <p:spPr>
          <a:xfrm>
            <a:off x="2820397" y="319889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48 days</a:t>
            </a:r>
          </a:p>
        </p:txBody>
      </p:sp>
      <p:sp>
        <p:nvSpPr>
          <p:cNvPr id="50984" name="OTLSHAPE_T_6a6e7149661c4d98ae22b9a84a20c0cd_JoinedDate"/>
          <p:cNvSpPr txBox="1"/>
          <p:nvPr>
            <p:custDataLst>
              <p:tags r:id="rId80"/>
            </p:custDataLst>
          </p:nvPr>
        </p:nvSpPr>
        <p:spPr>
          <a:xfrm>
            <a:off x="4622800" y="3198601"/>
            <a:ext cx="6477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rgbClr val="737373"/>
                </a:solidFill>
                <a:latin typeface="Century Gothic" panose="020B0502020202020204" pitchFamily="34" charset="0"/>
              </a:rPr>
              <a:t>8/29 - 10/15</a:t>
            </a:r>
          </a:p>
        </p:txBody>
      </p:sp>
      <p:sp>
        <p:nvSpPr>
          <p:cNvPr id="50985" name="OTLSHAPE_T_6a6e7149661c4d98ae22b9a84a20c0cd_Title"/>
          <p:cNvSpPr txBox="1"/>
          <p:nvPr>
            <p:custDataLst>
              <p:tags r:id="rId81"/>
            </p:custDataLst>
          </p:nvPr>
        </p:nvSpPr>
        <p:spPr>
          <a:xfrm>
            <a:off x="3716730" y="31908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4</a:t>
            </a:r>
          </a:p>
        </p:txBody>
      </p:sp>
      <p:sp>
        <p:nvSpPr>
          <p:cNvPr id="50986" name="OTLSHAPE_T_d45e8f651eb34241b7613d55f188f72e_Shape"/>
          <p:cNvSpPr/>
          <p:nvPr>
            <p:custDataLst>
              <p:tags r:id="rId82"/>
            </p:custDataLst>
          </p:nvPr>
        </p:nvSpPr>
        <p:spPr>
          <a:xfrm>
            <a:off x="4937920" y="3497263"/>
            <a:ext cx="11303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87" name="OTLSHAPE_T_d45e8f651eb34241b7613d55f188f72e_ShapePercentage" hidden="1"/>
          <p:cNvSpPr/>
          <p:nvPr>
            <p:custDataLst>
              <p:tags r:id="rId83"/>
            </p:custDataLst>
          </p:nvPr>
        </p:nvSpPr>
        <p:spPr>
          <a:xfrm>
            <a:off x="4937920" y="3497263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88" name="OTLSHAPE_T_d45e8f651eb34241b7613d55f188f72e_TextPercentage" hidden="1"/>
          <p:cNvSpPr txBox="1"/>
          <p:nvPr>
            <p:custDataLst>
              <p:tags r:id="rId84"/>
            </p:custDataLst>
          </p:nvPr>
        </p:nvSpPr>
        <p:spPr>
          <a:xfrm>
            <a:off x="0" y="34972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0989" name="OTLSHAPE_T_d45e8f651eb34241b7613d55f188f72e_StartDate" hidden="1"/>
          <p:cNvSpPr txBox="1"/>
          <p:nvPr>
            <p:custDataLst>
              <p:tags r:id="rId85"/>
            </p:custDataLst>
          </p:nvPr>
        </p:nvSpPr>
        <p:spPr>
          <a:xfrm>
            <a:off x="0" y="34972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90" name="OTLSHAPE_T_d45e8f651eb34241b7613d55f188f72e_EndDate" hidden="1"/>
          <p:cNvSpPr txBox="1"/>
          <p:nvPr>
            <p:custDataLst>
              <p:tags r:id="rId86"/>
            </p:custDataLst>
          </p:nvPr>
        </p:nvSpPr>
        <p:spPr>
          <a:xfrm>
            <a:off x="0" y="3497263"/>
            <a:ext cx="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50991" name="OTLSHAPE_T_d45e8f651eb34241b7613d55f188f72e_Duration"/>
          <p:cNvSpPr txBox="1"/>
          <p:nvPr>
            <p:custDataLst>
              <p:tags r:id="rId87"/>
            </p:custDataLst>
          </p:nvPr>
        </p:nvSpPr>
        <p:spPr>
          <a:xfrm>
            <a:off x="4537404" y="3529097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1"/>
                </a:solidFill>
                <a:latin typeface="Calibri" panose="020F0502020204030204" pitchFamily="34" charset="0"/>
              </a:rPr>
              <a:t>40 days</a:t>
            </a:r>
          </a:p>
        </p:txBody>
      </p:sp>
      <p:sp>
        <p:nvSpPr>
          <p:cNvPr id="50992" name="OTLSHAPE_T_d45e8f651eb34241b7613d55f188f72e_JoinedDate"/>
          <p:cNvSpPr txBox="1"/>
          <p:nvPr>
            <p:custDataLst>
              <p:tags r:id="rId88"/>
            </p:custDataLst>
          </p:nvPr>
        </p:nvSpPr>
        <p:spPr>
          <a:xfrm>
            <a:off x="6114626" y="3528801"/>
            <a:ext cx="647700" cy="14012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rgbClr val="737373"/>
                </a:solidFill>
                <a:latin typeface="Century Gothic" panose="020B0502020202020204" pitchFamily="34" charset="0"/>
              </a:rPr>
              <a:t>10/29 - 12/7</a:t>
            </a:r>
          </a:p>
        </p:txBody>
      </p:sp>
      <p:sp>
        <p:nvSpPr>
          <p:cNvPr id="50993" name="OTLSHAPE_T_d45e8f651eb34241b7613d55f188f72e_Title"/>
          <p:cNvSpPr txBox="1"/>
          <p:nvPr>
            <p:custDataLst>
              <p:tags r:id="rId89"/>
            </p:custDataLst>
          </p:nvPr>
        </p:nvSpPr>
        <p:spPr>
          <a:xfrm>
            <a:off x="5321147" y="3521012"/>
            <a:ext cx="368300" cy="1557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entury Gothic" panose="020B0502020202020204" pitchFamily="34" charset="0"/>
              </a:rPr>
              <a:t>Task 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5127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934" y="1582387"/>
            <a:ext cx="4083297" cy="2268498"/>
          </a:xfrm>
          <a:prstGeom prst="rect">
            <a:avLst/>
          </a:prstGeom>
          <a:effectLst>
            <a:outerShdw blurRad="165100" dir="5400000" algn="ctr" rotWithShape="0">
              <a:srgbClr val="000000">
                <a:alpha val="30000"/>
              </a:srgb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191726" y="319846"/>
            <a:ext cx="8828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D24726"/>
                </a:solidFill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To change and update this template automatically, </a:t>
            </a:r>
          </a:p>
          <a:p>
            <a:pPr algn="ctr"/>
            <a:r>
              <a:rPr lang="en-US" sz="2400" dirty="0">
                <a:solidFill>
                  <a:srgbClr val="D24726"/>
                </a:solidFill>
                <a:latin typeface="Segoe UI Light" panose="020B0502040204020203" pitchFamily="34" charset="0"/>
                <a:ea typeface="Segoe UI" pitchFamily="34" charset="0"/>
                <a:cs typeface="Segoe UI Light" panose="020B0502040204020203" pitchFamily="34" charset="0"/>
              </a:rPr>
              <a:t>download the free Office Timeline PowerPoint add-in!</a:t>
            </a:r>
          </a:p>
        </p:txBody>
      </p:sp>
      <p:sp>
        <p:nvSpPr>
          <p:cNvPr id="7" name="Rectangle 6"/>
          <p:cNvSpPr/>
          <p:nvPr/>
        </p:nvSpPr>
        <p:spPr>
          <a:xfrm>
            <a:off x="5521984" y="1770434"/>
            <a:ext cx="29936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Office Timeline is a </a:t>
            </a:r>
            <a:r>
              <a:rPr lang="en-US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award winning, timeline maker that's really easy to use.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21984" y="2750716"/>
            <a:ext cx="3102377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D24726"/>
                </a:solidFill>
              </a:rPr>
              <a:t>Simple, easy-to-use wizards.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D24726"/>
                </a:solidFill>
              </a:rPr>
              <a:t>Professional, quick results.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D24726"/>
                </a:solidFill>
              </a:rPr>
              <a:t>Built directly into PowerPoint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935" y="4226010"/>
            <a:ext cx="4081992" cy="2267773"/>
          </a:xfrm>
          <a:prstGeom prst="rect">
            <a:avLst/>
          </a:prstGeom>
          <a:effectLst>
            <a:outerShdw blurRad="165100" dir="5400000" algn="ctr" rotWithShape="0">
              <a:srgbClr val="000000">
                <a:alpha val="3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39085" y="1851321"/>
            <a:ext cx="405602" cy="40560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79061" y="4482068"/>
            <a:ext cx="3851449" cy="1615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778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47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13336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QaGFzZXMiLCJJc1RlbXBsYXRlIjp0cnVlLCJWZXJzaW9uIjp7IiRpZCI6IjIiLCJWZXJzaW9uIjoiMy4wLjEiLCJPcmlnaW5hbEFzc2VtYmx5VmVyc2lvbiI6IjEuMDAuMDAuMDAiLCJFZGl0aW9uIjoiUGx1cyIsIklzUGx1c0VkaXRpb24iOnRydWV9LCJFZmZlY3QiOjEsIlN0eWxlIjp7IiRpZCI6IjMiLCJUaW1lYmFuZFN0eWxlIjp7IiRpZCI6IjQiLCJTY2FsZU1hcmtpbmciOjAsIlNoYXBlIjozLCJTaGFwZVN0eWxlIjp7IiRpZCI6IjUiLCJNYXJnaW4iOnsiJGlkIjoiNiIsIlRvcCI6MCwiTGVmdCI6MTAsIlJpZ2h0IjoxMCwiQm90dG9tIjowfSwiUGFkZGluZyI6eyIkaWQiOiI3IiwiVG9wIjozLCJMZWZ0IjowLCJSaWdodCI6MCwiQm90dG9tIjozfSwiQmFja2dyb3VuZCI6eyIkaWQiOiI4IiwiQ29sb3IiOnsiJGlkIjoiOSIsIkEiOjI1NSwiUiI6MTc4LCJHIjoxNzgsIkIiOjE3OH19LCJJc1Zpc2libGUiOnRydWUsIldpZHRoIjow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MsIkZvbnROYW1lIjoiQ2FsaWJyaSIsIklzQm9sZCI6dHJ1ZSwiSXNJdGFsaWMiOmZhbHNlLCJJc1VuZGVybGluZWQiOmZhbHNlLCJQYXJlbnRTdHlsZSI6bnVsbH0sIkF1dG9TaXplIjowLCJGb3JlZ3JvdW5kIjp7IiRpZCI6IjE1IiwiQ29sb3IiOnsiJGlkIjoiMTYiLCJBIjoyNTUsIlIiOjI1NSwiRyI6NjksIkIiOjB9fSwiTWF4V2lkdGgiOiJJbmZpbml0eSIsIk1heEhlaWdodCI6IkluZmluaXR5IiwiU21hcnRGb3JlZ3JvdW5kSXNBY3RpdmUiOmZhbHNlLCJIb3Jpem9udGFsQWxpZ25tZW50IjowLCJWZXJ0aWNhbEFsaWdubWVudCI6MCwiU21hcnRGb3JlZ3JvdW5kIjpudWxsLCJNYXJnaW4iOnsiJGlkIjoiMTciLCJUb3AiOjAsIkxlZnQiOjAsIlJpZ2h0IjoyMCwiQm90dG9tIjowfSwiUGFkZGluZyI6eyIkaWQiOiIxOCIsIlRvcCI6MCwiTGVmdCI6MCwiUmlnaHQiOjAsIkJvdHRvbSI6MH0sIkJhY2tncm91bmQiOnsiJGlkIjoiMTkiLCJDb2xvciI6eyIkaWQiOiIyMCIsIkEiOjg5LCJSIjowLCJHIjowLCJCIjowfX0sIklzVmlzaWJsZSI6ZmFsc2UsIldpZHRoIjowLjAsIkhlaWdodCI6MC4wLCJCb3JkZXJTdHlsZSI6bnVsbCwiUGFyZW50U3R5bGUiOm51bGx9LCJMZWZ0RW5kQ2Fwc1N0eWxlIjp7IiRpZCI6IjIxIiwiRm9udFNldHRpbmdzIjp7IiRpZCI6IjIyIiwiRm9udFNpemUiOjEzLCJGb250TmFtZSI6IkNhbGlicmkiLCJJc0JvbGQiOnRydWUsIklzSXRhbGljIjpmYWxzZSwiSXNVbmRlcmxpbmVkIjpmYWxzZSwiUGFyZW50U3R5bGUiOm51bGx9LCJBdXRvU2l6ZSI6MCwiRm9yZWdyb3VuZCI6eyIkaWQiOiIyMyIsIkNvbG9yIjp7IiRpZCI6IjI0IiwiQSI6MjU1LCJSIjoyNTUsIkciOjY5LCJCIjow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NywiRm9udE5hbWUiOiJDZW50dXJ5IEdvdGhpYy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MyLCJHIjo3NiwiQiI6MzR9fSwiSXNWaXNpYmxlIjp0cnVlLCJXaWR0aCI6MC4wLCJIZWlnaHQiOjAuMCwiQm9yZGVyU3R5bGUiOm51bGwsIlBhcmVudFN0eWxlIjpudWxsfSwiU2NhbGVTdHlsZSI6eyIkaWQiOiI0MCIsIlNob3dTZWdtZW50U2VwYXJhdG9ycyI6ZmFsc2UsIlNlZ21lbnRTZXBhcmF0b3JPcGFjaXR5IjozMCwiRm9udFNldHRpbmdzIjp7IiRpZCI6IjQxIiwiRm9udFNpemUiOjEwLCJGb250TmFtZSI6IkNlbnR1cnkgR290aGljIiwiSXNCb2xkIjpmYWxzZSwiSXNJdGFsaWMiOmZhbHNlLCJJc1VuZGVybGluZWQiOmZhbHNlLCJQYXJlbnRTdHlsZSI6bnVsbH0sIkF1dG9TaXplIjowLCJGb3JlZ3JvdW5kIjp7IiRpZCI6IjQyIiwiQ29sb3IiOnsiJGlkIjoiNDMiLCJBIjoyNTUsIlIiOjAsIkciOjAsIkIiOjB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NzcsIlIiOjIzOCwiRyI6MjM2LCJCIjoyMjV9fSwiQXBwZW5kWWVhck9uWWVhckNoYW5nZSI6dHJ1ZSwiRWxhcHNlZFRpbWVGb3JtYXQiOjEsIlRvZGF5TWFya2VyUG9zaXRpb24iOjMsIlF1aWNrUG9zaXRpb24iOjMsIkFic29sdXRlUG9zaXRpb24iOjM0MS41NzE0LCJNYXJnaW4iOnsiJGlkIjoiNDkiLCJUb3AiOjAsIkxlZnQiOjEwLCJSaWdodCI6MTAsIkJvdHRvbSI6MH0sIlBhZGRpbmciOnsiJGlkIjoiNTAiLCJUb3AiOjAsIkxlZnQiOjAsIlJpZ2h0IjowLCJCb3R0b20iOjB9LCJCYWNrZ3JvdW5kIjp7IiRpZCI6IjUxIiwiQ29sb3IiOnsiJGlkIjoiNTIiLCJBIjoyNTUsIlIiOjgwLCJHIjo4MCwiQiI6NzB9fSwiSXNWaXNpYmxlIjp0cnVlLCJXaWR0aCI6MC4wLCJIZWlnaHQiOjAuMCwiQm9yZGVyU3R5bGUiOm51bGwsIlBhcmVudFN0eWxlIjpudWxsfSwiRGVmYXVsdE1pbGVzdG9uZVN0eWxlIjp7IiRpZCI6IjUzIiwiU2hhcGUiOjc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wLCJHIjowLCJCIjowfX0sIkxpbmVXZWlnaHQiOjEuMCwiTGluZVR5cGUiOjAsIlBhcmVudFN0eWxlIjpudWxsfSwiSXNCZWxvd1RpbWViYW5kIjpmYWxzZSwiSGlkZURhdGUiOmZhbHNlLCJTaGFwZVNpemUiOjE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lbnR1cnkgR290aGljIiwiSXNCb2xkIjpmYWxzZSwiSXNJdGFsaWMiOmZhbHNlLCJJc1VuZGVybGluZWQiOmZhbHNlLCJQYXJlbnRTdHlsZSI6bnVsbH0sIkF1dG9TaXplIjowLCJGb3JlZ3JvdW5kIjp7IiRpZCI6IjY3IiwiQ29sb3IiOnsiJGlkIjoiNjgiLCJBIjoyNTUsIlIiOjAsIkciOjAsIkIiOjB9fSwiTWF4V2lkdGgiOjIwMC4wLCJNYXhIZWlnaHQiOiJJbmZpbml0eSIsIlNtYXJ0Rm9yZWdyb3VuZElzQWN0aXZlIjpmYWxzZSwiSG9yaXpvbnRhbEFsaWdubWVudCI6MS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CwiRm9udE5hbWUiOiJDZW50dXJ5IEdvdGhpYyIsIklzQm9sZCI6ZmFsc2UsIklzSXRhbGljIjpmYWxzZSwiSXNVbmRlcmxpbmVkIjpmYWxzZSwiUGFyZW50U3R5bGUiOm51bGx9LCJBdXRvU2l6ZSI6MCwiRm9yZWdyb3VuZCI6eyIkaWQiOiI3NCIsIkNvbG9yIjp7IiRpZCI6Ijc1IiwiQSI6MjU1LCJSIjoxMTIsIkciOjE3MywiQiI6NzF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NTU0gZCIsIlNlcGFyYXRvciI6Ii8iLCJVc2VJbnRlcm5hdGlvbmFsRGF0ZUZvcm1hdCI6ZmFsc2V9LCJJc1Zpc2libGUiOnRydWUsIlBhcmVudFN0eWxlIjpudWxsfSwiRGVmYXVsdFRhc2tTdHlsZSI6eyIkaWQiOiI4MCIsIlNoYXBlIjowLCJTaGFwZVRoaWNrbmVzcyI6MiwiRHVyYXRpb25Gb3JtYXQiOjAsIkluY2x1ZGVOb25Xb3JraW5nRGF5c0luRHVyYXRpb24iOnRydWUsIlBlcmNlbnRhZ2VDb21wbGV0ZVN0eWxlIjp7IiRpZCI6IjgxIiwiRm9udFNldHRpbmdzIjp7IiRpZCI6IjgyIiwiRm9udFNpemUiOjEwLCJGb250TmFtZSI6IkNhbGlicmkiLCJJc0JvbGQiOmZhbHNlLCJJc0l0YWxpYyI6ZmFsc2UsIklzVW5kZXJsaW5lZCI6ZmFsc2UsIlBhcmVudFN0eWxlIjpudWxsfSwiQXV0b1NpemUiOjAsIkZvcmVncm91bmQiOnsiJGlkIjoiODMiLCJDb2xvciI6eyIkaWQiOiI4NCIsIkEiOjI1NSwiUiI6MTkyLCJHIjo4MCwiQiI6Nzd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xOTIsIkciOjgwLCJCIjo3N319LCJNYXhXaWR0aCI6MjAwLjAsIk1heEhlaWdodCI6IkluZmluaXR5IiwiU21hcnRGb3JlZ3JvdW5kSXNBY3RpdmUiOmZhbHNlLCJIb3Jpem9udGFsQWxpZ25tZW50IjowLCJWZXJ0aWNhbEFsaWdubWVudCI6MCwiU21hcnRGb3JlZ3JvdW5kIjpudWxsLCJNYXJnaW4iOnsiJGlkIjoiOTIiLCJUb3AiOjAsIkxlZnQiOjAsIlJpZ2h0IjowLCJCb3R0b20iOjB9LCJQYWRkaW5nIjp7IiRpZCI6IjkzIiwiVG9wIjowLCJMZWZ0IjowLCJSaWdodCI6MCwiQm90dG9tIjowfSwiQmFja2dyb3VuZCI6eyIkaWQiOiI5NCIsIkNvbG9yIjp7IiRyZWYiOiIyMCJ9fSwiSXNWaXNpYmxlIjp0cnVlLCJXaWR0aCI6MC4wLCJIZWlnaHQiOjAuMCwiQm9yZGVyU3R5bGUiOm51bGwsIlBhcmVudFN0eWxlIjpudWxsfSwiSG9yaXpvbnRhbENvbm5lY3RvclN0eWxlIjp7IiRpZCI6Ijk1IiwiTGluZUNvbG9yIjp7IiRpZCI6Ijk2IiwiJHR5cGUiOiJOTFJFLkNvbW1vbi5Eb20uU29saWRDb2xvckJydXNoLCBOTFJFLkNvbW1vbiIsIkNvbG9yIjp7IiRpZCI6Ijk3IiwiQSI6MjU1LCJSIjoyMTAsIkciOjIwNiwiQiI6MjA2fX0sIkxpbmVXZWlnaHQiOjEuMCwiTGluZVR5cGUiOjAsIlBhcmVudFN0eWxlIjpudWxsfSwiVmVydGljYWxDb25uZWN0b3JTdHlsZSI6eyIkaWQiOiI5OCIsIkxpbmVDb2xvciI6eyIkaWQiOiI5OSIsIiR0eXBlIjoiTkxSRS5Db21tb24uRG9tLlNvbGlkQ29sb3JCcnVzaCwgTkxSRS5Db21tb24iLCJDb2xvciI6eyIkaWQiOiIxMDAiLCJBIjoyNTUsIlIiOjIxMywiRyI6MjEyLCJCIjoyMTF9fSwiTGluZVdlaWdodCI6MS4wLCJMaW5lVHlwZSI6MCwiUGFyZW50U3R5bGUiOm51bGx9LCJNYXJnaW4iOm51bGwsIlN0YXJ0RGF0ZVBvc2l0aW9uIjo0LCJFbmREYXRlUG9zaXRpb24iOjQsIlRpdGxlUG9zaXRpb24iOjIsIkR1cmF0aW9uUG9zaXRpb24iOjMsIlBlcmNlbnRhZ2VDb21wbGV0ZWRQb3NpdGlvbiI6NiwiU3BhY2luZyI6NSwiSXNCZWxvd1RpbWViYW5kIjpmYWxz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jI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wLCJGb250TmFtZSI6IkNlbnR1cnkgR290aGljIiwiSXNCb2xkIjpmYWxzZSwiSXNJdGFsaWMiOmZhbHNlLCJJc1VuZGVybGluZWQiOmZhbHNlLCJQYXJlbnRTdHlsZSI6bnVsbH0sIkF1dG9TaXplIjowLCJGb3JlZ3JvdW5kIjp7IiRpZCI6IjEwOSIsIkNvbG9yIjp7IiRpZCI6IjExMCIsIkEiOjI1NSwiUiI6MjU1LCJHIjoyNTUsIkIiOjI1NX19LCJNYXhXaWR0aCI6NzIwLjAsIk1heEhlaWdodCI6IkluZmluaXR5IiwiU21hcnRGb3JlZ3JvdW5kSXNBY3RpdmUiOmZhbHNlLCJIb3Jpem9udGFsQWxpZ25tZW50IjoxLCJWZXJ0aWNhbEFsaWdubWVudCI6MCwiU21hcnRGb3JlZ3JvdW5kIjpudWxsLCJNYXJnaW4iOnsiJGlkIjoiMTExIiwiVG9wIjowLCJMZWZ0IjowLCJSaWdodCI6MCwiQm90dG9tIjowfSwiUGFkZGluZyI6eyIkaWQiOiIxMTIiLCJUb3AiOjAsIkxlZnQiOjAsIlJpZ2h0IjowLCJCb3R0b20iOjB9LCJCYWNrZ3JvdW5kIjp7IiRpZCI6IjExMyIsIkNvbG9yIjp7IiRyZWYiOiIyMCJ9fSwiSXNWaXNpYmxlIjp0cnVlLCJXaWR0aCI6MC4wLCJIZWlnaHQiOjAuMCwiQm9yZGVyU3R5bGUiOm51bGwsIlBhcmVudFN0eWxlIjpudWxsfSwiRGF0ZVN0eWxlIjp7IiRpZCI6IjExNCIsIkZvbnRTZXR0aW5ncyI6eyIkaWQiOiIxMTUiLCJGb250U2l6ZSI6MTIsIkZvbnROYW1lIjoiQ2FsaWJyaSIsIklzQm9sZCI6ZmFsc2UsIklzSXRhbGljIjpmYWxzZSwiSXNVbmRlcmxpbmVkIjpmYWxzZSwiUGFyZW50U3R5bGUiOm51bGx9LCJBdXRvU2l6ZSI6MCwiRm9yZWdyb3VuZCI6eyIkaWQiOiIxMTYiLCJDb2xvciI6eyIkaWQiOiIxMTciLCJBIjoyNTUsIlIiOjI1NSwiRyI6MjU1LCJCIjoyNTV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fSwiSXNWaXNpYmxlIjp0cnVlLCJQYXJlbnRTdHlsZSI6bnVsbH0sIlNob3dFbGFwc2VkVGltZUdyYWRpZW50U3R5bGUiOnRydWV9LCJTY2FsZSI6eyIkaWQiOiIxMjIiLCJTdGFydERhdGUiOiIyMDE1LTA2LTE4VDIzOjU5OjU5Ljk5OVoiLCJFbmREYXRlIjoiMjAxNi0wMi0yOFQyMzo1OTo1OS45OTlaIiwiRm9ybWF0IjoiTU1NIiwiVHlwZSI6MiwiQXV0b0RhdGVSYW5nZSI6dHJ1ZSwiV29ya2luZ0RheXMiOjAsIlRvZGF5TWFya2VyVGV4dCI6IlRvZGF5IiwiQXV0b1NjYWxlVHlwZSI6dHJ1ZX0sIk1pbGVzdG9uZXMiOlt7IiRpZCI6IjEyMyIsIkRhdGUiOiIyMDE1LTA2LTE4VDIzOjU5OjU5Ljk5OVoiLCJTdHlsZSI6eyIkaWQiOiIxMjQiLCJTaGFwZSI6MTQsIkNvbm5lY3Rvck1hcmdpbiI6eyIkcmVmIjoiNTQifSwiQ29ubmVjdG9yU3R5bGUiOnsiJGlkIjoiMTI1IiwiTGluZUNvbG9yIjp7IiRpZCI6IjEyNiIsIiR0eXBlIjoiTkxSRS5Db21tb24uRG9tLlNvbGlkQ29sb3JCcnVzaCwgTkxSRS5Db21tb24iLCJDb2xvciI6eyIkaWQiOiIxMjciLCJBIjoyNTUsIlIiOjIzMSwiRyI6MjMwLCJCIjoyMzB9fSwiTGluZVdlaWdodCI6MS4wLCJMaW5lVHlwZSI6MCwiUGFyZW50U3R5bGUiOnsiJHJlZiI6IjU1In19LCJJc0JlbG93VGltZWJhbmQiOnRydWUsIkhpZGVEYXRlIjpmYWxzZSwiU2hhcGVTaXplIjoxLCJTcGFjaW5nIjowLjAsIlBhZGRpbmciOnsiJGlkIjoiMTI4IiwiVG9wIjowLCJMZWZ0IjowLCJSaWdodCI6MCwiQm90dG9tIjowfSwiU2hhcGVTdHlsZSI6eyIkaWQiOiIxMjkiLCJNYXJnaW4iOnsiJHJlZiI6IjYwIn0sIlBhZGRpbmciOnsiJHJlZiI6IjYxIn0sIkJhY2tncm91bmQiOnsiJGlkIjoiMTMwIiwiQ29sb3IiOnsiJGlkIjoiMTMxIiwiQSI6MjU1LCJSIjoyMzEsIkciOjIzMCwiQiI6MjMwfX0sIklzVmlzaWJsZSI6dHJ1ZSwiV2lkdGgiOjE4LjAsIkhlaWdodCI6MjAuMCwiQm9yZGVyU3R5bGUiOnsiJGlkIjoiMTMyIiwiTGluZUNvbG9yIjp7IiRyZWYiOiI2MyJ9LCJMaW5lV2VpZ2h0IjowLjAsIkxpbmVUeXBlIjowLCJQYXJlbnRTdHlsZSI6eyIkcmVmIjoiNjIifX0sIlBhcmVudFN0eWxlIjp7IiRyZWYiOiI1OSJ9fSwiVGl0bGVTdHlsZSI6eyIkaWQiOiIxMzMiLCJGb250U2V0dGluZ3MiOnsiJGlkIjoiMTM0IiwiRm9udFNpemUiOjEyLCJGb250TmFtZSI6IkNlbnR1cnkgR290aGljIiwiSXNCb2xkIjpmYWxzZSwiSXNJdGFsaWMiOmZhbHNlLCJJc1VuZGVybGluZWQiOmZhbHNlLCJQYXJlbnRTdHlsZSI6eyIkcmVmIjoiNjYifX0sIkF1dG9TaXplIjowLCJGb3JlZ3JvdW5kIjp7IiRpZCI6IjEzNSIsIkNvbG9yIjp7IiRpZCI6IjEzNiIsIkEiOjI1NSwiUiI6NjgsIkciOjg0LCJCIjoxMDZ9fSwiTWF4V2lkdGgiOjY5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zNyIsIkxpbmVDb2xvciI6bnVsbCwiTGluZVdlaWdodCI6MC4wLCJMaW5lVHlwZSI6MCwiUGFyZW50U3R5bGUiOm51bGx9LCJQYXJlbnRTdHlsZSI6eyIkcmVmIjoiNjUifX0sIkRhdGVTdHlsZSI6eyIkaWQiOiIxMzgiLCJGb250U2V0dGluZ3MiOnsiJGlkIjoiMTM5IiwiRm9udFNpemUiOjEwLCJGb250TmFtZSI6IkNlbnR1cnkgR290aGljIiwiSXNCb2xkIjpmYWxzZSwiSXNJdGFsaWMiOmZhbHNlLCJJc1VuZGVybGluZWQiOmZhbHNlLCJQYXJlbnRTdHlsZSI6eyIkcmVmIjoiNzMifX0sIkF1dG9TaXplIjowLCJGb3JlZ3JvdW5kIjp7IiRpZCI6IjE0MCIsIkNvbG9yIjp7IiRpZCI6IjE0MSIsIkEiOjI1NSwiUiI6MTY1LCJHIjoxNjUsIkIiOjE2N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0MiIsIkxpbmVDb2xvciI6bnVsbCwiTGluZVdlaWdodCI6MC4wLCJMaW5lVHlwZSI6MCwiUGFyZW50U3R5bGUiOm51bGx9LCJQYXJlbnRTdHlsZSI6eyIkcmVmIjoiNzIifX0sIkRhdGVGb3JtYXQiOnsiJHJlZiI6Ijc5In0sIklzVmlzaWJsZSI6dHJ1ZSwiUGFyZW50U3R5bGUiOnsiJHJlZiI6IjUzIn19LCJQb3NpdGlvbiI6eyIkaWQiOiIxNDMiLCJSYXRpbyI6MC4xMzAzNzM3MzA0ODI4Nzg1MSwiSXNDdXN0b20iOnRydWV9LCJJZCI6ImUxOTk3ODMwLWU5MTYtNGYxOC05N2JhLTI3OTRhZGY1MjBmNSIsIlRpdGxlIjoiTWlsZXN0b25lIDEiLCJOb3RlIjpudWxsLCJIeXBlcmxpbmsiOm51bGwsIklzQ2hhbmdlZCI6ZmFsc2UsIklzTmV3Ijp0cnVlfSx7IiRpZCI6IjE0NCIsIkRhdGUiOiIyMDE1LTA4LTE1VDIzOjU5OjU5Ljk5OVoiLCJTdHlsZSI6eyIkaWQiOiIxNDUiLCJTaGFwZSI6NSwiQ29ubmVjdG9yTWFyZ2luIjp7IiRyZWYiOiI1NCJ9LCJDb25uZWN0b3JTdHlsZSI6eyIkaWQiOiIxNDYiLCJMaW5lQ29sb3IiOnsiJGlkIjoiMTQ3IiwiJHR5cGUiOiJOTFJFLkNvbW1vbi5Eb20uU29saWRDb2xvckJydXNoLCBOTFJFLkNvbW1vbiIsIkNvbG9yIjp7IiRpZCI6IjE0OCIsIkEiOjI1NSwiUiI6MjM3LCJHIjoxMjUsIkIiOjQ5fX0sIkxpbmVXZWlnaHQiOjEuMCwiTGluZVR5cGUiOjAsIlBhcmVudFN0eWxlIjp7IiRyZWYiOiI1NSJ9fSwiSXNCZWxvd1RpbWViYW5kIjpmYWxzZSwiSGlkZURhdGUiOmZhbHNlLCJTaGFwZVNpemUiOjAsIlNwYWNpbmciOjAuMCwiUGFkZGluZyI6eyIkaWQiOiIxNDkiLCJUb3AiOjAsIkxlZnQiOjAsIlJpZ2h0IjowLCJCb3R0b20iOjB9LCJTaGFwZVN0eWxlIjp7IiRpZCI6IjE1MCIsIk1hcmdpbiI6eyIkcmVmIjoiNjAifSwiUGFkZGluZyI6eyIkcmVmIjoiNjEifSwiQmFja2dyb3VuZCI6eyIkaWQiOiIxNTEiLCJDb2xvciI6eyIkaWQiOiIxNTIiLCJBIjoyNTUsIlIiOjE3OCwiRyI6MTQsIkIiOjE4fX0sIklzVmlzaWJsZSI6dHJ1ZSwiV2lkdGgiOjEyLjAsIkhlaWdodCI6MTQuMCwiQm9yZGVyU3R5bGUiOnsiJGlkIjoiMTUzIiwiTGluZUNvbG9yIjp7IiRyZWYiOiI2MyJ9LCJMaW5lV2VpZ2h0IjowLjAsIkxpbmVUeXBlIjowLCJQYXJlbnRTdHlsZSI6eyIkcmVmIjoiNjIifX0sIlBhcmVudFN0eWxlIjp7IiRyZWYiOiI1OSJ9fSwiVGl0bGVTdHlsZSI6eyIkaWQiOiIxNTQiLCJGb250U2V0dGluZ3MiOnsiJGlkIjoiMTU1IiwiRm9udFNpemUiOjEyLCJGb250TmFtZSI6IkNlbnR1cnkgR290aGljIiwiSXNCb2xkIjpmYWxzZSwiSXNJdGFsaWMiOmZhbHNlLCJJc1VuZGVybGluZWQiOmZhbHNlLCJQYXJlbnRTdHlsZSI6eyIkcmVmIjoiNjYifX0sIkF1dG9TaXplIjowLCJGb3JlZ3JvdW5kIjp7IiRpZCI6IjE1NiIsIkNvbG9yIjp7IiRpZCI6IjE1NyIsIkEiOjI1NSwiUiI6NjgsIkciOjg0LCJCIjoxMDZ9fSwiTWF4V2lkdGgiOjY5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1OCIsIkxpbmVDb2xvciI6bnVsbCwiTGluZVdlaWdodCI6MC4wLCJMaW5lVHlwZSI6MCwiUGFyZW50U3R5bGUiOm51bGx9LCJQYXJlbnRTdHlsZSI6eyIkcmVmIjoiNjUifX0sIkRhdGVTdHlsZSI6eyIkaWQiOiIxNTkiLCJGb250U2V0dGluZ3MiOnsiJGlkIjoiMTYwIiwiRm9udFNpemUiOjksIkZvbnROYW1lIjoiQ2VudHVyeSBHb3RoaWMiLCJJc0JvbGQiOmZhbHNlLCJJc0l0YWxpYyI6ZmFsc2UsIklzVW5kZXJsaW5lZCI6ZmFsc2UsIlBhcmVudFN0eWxlIjp7IiRyZWYiOiI3MyJ9fSwiQXV0b1NpemUiOjAsIkZvcmVncm91bmQiOnsiJGlkIjoiMTYxIiwiQ29sb3IiOnsiJGlkIjoiMTYyIiwiQSI6MjU1LCJSIjoxNzgsIkciOjM4LCJCIjow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mYWxzZSwiV2lkdGgiOjAuMCwiSGVpZ2h0IjowLjAsIkJvcmRlclN0eWxlIjp7IiRpZCI6IjE2MyIsIkxpbmVDb2xvciI6bnVsbCwiTGluZVdlaWdodCI6MC4wLCJMaW5lVHlwZSI6MCwiUGFyZW50U3R5bGUiOm51bGx9LCJQYXJlbnRTdHlsZSI6eyIkcmVmIjoiNzIifX0sIkRhdGVGb3JtYXQiOnsiJHJlZiI6Ijc5In0sIklzVmlzaWJsZSI6dHJ1ZSwiUGFyZW50U3R5bGUiOnsiJHJlZiI6IjUzIn19LCJQb3NpdGlvbiI6eyIkaWQiOiIxNjQiLCJSYXRpbyI6MC4wODQ5MTg2MzY3NDU4NzY3NDEsIklzQ3VzdG9tIjp0cnVlfSwiSWQiOiJmMDNkZTQ5ZS05OGQzLTRiMTUtODgxYy1lYmMyOWVkM2VhZjkiLCJUaXRsZSI6Ik1pbGVzdG9uZSAyIiwiTm90ZSI6bnVsbCwiSHlwZXJsaW5rIjpudWxsLCJJc0NoYW5nZWQiOmZhbHNlLCJJc05ldyI6dHJ1ZX0seyIkaWQiOiIxNjUiLCJEYXRlIjoiMjAxNS0xMS0xMFQyMzo1OTo1OS45OTlaIiwiU3R5bGUiOnsiJGlkIjoiMTY2IiwiU2hhcGUiOjYsIkNvbm5lY3Rvck1hcmdpbiI6eyIkcmVmIjoiNTQifSwiQ29ubmVjdG9yU3R5bGUiOnsiJGlkIjoiMTY3IiwiTGluZUNvbG9yIjp7IiRpZCI6IjE2OCIsIiR0eXBlIjoiTkxSRS5Db21tb24uRG9tLlNvbGlkQ29sb3JCcnVzaCwgTkxSRS5Db21tb24iLCJDb2xvciI6eyIkaWQiOiIxNjkiLCJBIjoyNTUsIlIiOjIzNywiRyI6MTI1LCJCIjo0OX19LCJMaW5lV2VpZ2h0IjoxLjAsIkxpbmVUeXBlIjowLCJQYXJlbnRTdHlsZSI6eyIkcmVmIjoiNTUifX0sIklzQmVsb3dUaW1lYmFuZCI6dHJ1ZSwiSGlkZURhdGUiOmZhbHNlLCJTaGFwZVNpemUiOjEsIlNwYWNpbmciOjAuMCwiUGFkZGluZyI6eyIkaWQiOiIxNzAiLCJUb3AiOjAsIkxlZnQiOjAsIlJpZ2h0IjowLCJCb3R0b20iOjB9LCJTaGFwZVN0eWxlIjp7IiRpZCI6IjE3MSIsIk1hcmdpbiI6eyIkcmVmIjoiNjAifSwiUGFkZGluZyI6eyIkcmVmIjoiNjEifSwiQmFja2dyb3VuZCI6eyIkaWQiOiIxNzIiLCJDb2xvciI6eyIkaWQiOiIxNzMiLCJBIjoyNTUsIlIiOjE3OCwiRyI6MTQsIkIiOjE4fX0sIklzVmlzaWJsZSI6dHJ1ZSwiV2lkdGgiOjE4LjAsIkhlaWdodCI6MjAuMCwiQm9yZGVyU3R5bGUiOnsiJGlkIjoiMTc0IiwiTGluZUNvbG9yIjp7IiRyZWYiOiI2MyJ9LCJMaW5lV2VpZ2h0IjowLjAsIkxpbmVUeXBlIjowLCJQYXJlbnRTdHlsZSI6eyIkcmVmIjoiNjIifX0sIlBhcmVudFN0eWxlIjp7IiRyZWYiOiI1OSJ9fSwiVGl0bGVTdHlsZSI6eyIkaWQiOiIxNzUiLCJGb250U2V0dGluZ3MiOnsiJGlkIjoiMTc2IiwiRm9udFNpemUiOjEyLCJGb250TmFtZSI6IkNlbnR1cnkgR290aGljIiwiSXNCb2xkIjpmYWxzZSwiSXNJdGFsaWMiOmZhbHNlLCJJc1VuZGVybGluZWQiOmZhbHNlLCJQYXJlbnRTdHlsZSI6eyIkcmVmIjoiNjYifX0sIkF1dG9TaXplIjowLCJGb3JlZ3JvdW5kIjp7IiRpZCI6IjE3NyIsIkNvbG9yIjp7IiRpZCI6IjE3OCIsIkEiOjI1NSwiUiI6NjgsIkciOjg0LCJCIjoxMDZ9fSwiTWF4V2lkdGgiOjY5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3OSIsIkxpbmVDb2xvciI6bnVsbCwiTGluZVdlaWdodCI6MC4wLCJMaW5lVHlwZSI6MCwiUGFyZW50U3R5bGUiOm51bGx9LCJQYXJlbnRTdHlsZSI6eyIkcmVmIjoiNjUifX0sIkRhdGVTdHlsZSI6eyIkaWQiOiIxODAiLCJGb250U2V0dGluZ3MiOnsiJGlkIjoiMTgxIiwiRm9udFNpemUiOjksIkZvbnROYW1lIjoiQ2VudHVyeSBHb3RoaWMiLCJJc0JvbGQiOmZhbHNlLCJJc0l0YWxpYyI6ZmFsc2UsIklzVW5kZXJsaW5lZCI6ZmFsc2UsIlBhcmVudFN0eWxlIjp7IiRyZWYiOiI3MyJ9fSwiQXV0b1NpemUiOjAsIkZvcmVncm91bmQiOnsiJGlkIjoiMTgyIiwiQ29sb3IiOnsiJGlkIjoiMTgzIiwiQSI6MjU1LCJSIjoxNzgsIkciOjM4LCJCIjow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mYWxzZSwiV2lkdGgiOjAuMCwiSGVpZ2h0IjowLjAsIkJvcmRlclN0eWxlIjp7IiRpZCI6IjE4NCIsIkxpbmVDb2xvciI6bnVsbCwiTGluZVdlaWdodCI6MC4wLCJMaW5lVHlwZSI6MCwiUGFyZW50U3R5bGUiOm51bGx9LCJQYXJlbnRTdHlsZSI6eyIkcmVmIjoiNzIifX0sIkRhdGVGb3JtYXQiOnsiJHJlZiI6Ijc5In0sIklzVmlzaWJsZSI6dHJ1ZSwiUGFyZW50U3R5bGUiOnsiJHJlZiI6IjUzIn19LCJQb3NpdGlvbiI6eyIkaWQiOiIxODUiLCJSYXRpbyI6MC4xMjUxMzAwNzU4Nzg1NjcxNywiSXNDdXN0b20iOnRydWV9LCJJZCI6IjYzZGE2MTIzLWZiNDMtNDE5YS1hODVlLWI4M2RmMGM5NzlmNiIsIlRpdGxlIjoiTWlsZXN0b25lIDMiLCJOb3RlIjpudWxsLCJIeXBlcmxpbmsiOm51bGwsIklzQ2hhbmdlZCI6ZmFsc2UsIklzTmV3Ijp0cnVlfSx7IiRpZCI6IjE4NiIsIkRhdGUiOiIyMDE2LTAyLTE1VDIzOjU5OjU5Ljk5OVoiLCJTdHlsZSI6eyIkaWQiOiIxODciLCJTaGFwZSI6NiwiQ29ubmVjdG9yTWFyZ2luIjp7IiRyZWYiOiI1NCJ9LCJDb25uZWN0b3JTdHlsZSI6eyIkaWQiOiIxODgiLCJMaW5lQ29sb3IiOnsiJGlkIjoiMTg5IiwiJHR5cGUiOiJOTFJFLkNvbW1vbi5Eb20uU29saWRDb2xvckJydXNoLCBOTFJFLkNvbW1vbiIsIkNvbG9yIjp7IiRpZCI6IjE5MCIsIkEiOjI1NSwiUiI6MjM3LCJHIjoxMjUsIkIiOjQ5fX0sIkxpbmVXZWlnaHQiOjEuMCwiTGluZVR5cGUiOjAsIlBhcmVudFN0eWxlIjp7IiRyZWYiOiI1NSJ9fSwiSXNCZWxvd1RpbWViYW5kIjpmYWxzZSwiSGlkZURhdGUiOmZhbHNlLCJTaGFwZVNpemUiOjAsIlNwYWNpbmciOjAuMCwiUGFkZGluZyI6eyIkaWQiOiIxOTEiLCJUb3AiOjAsIkxlZnQiOjAsIlJpZ2h0IjowLCJCb3R0b20iOjB9LCJTaGFwZVN0eWxlIjp7IiRpZCI6IjE5MiIsIk1hcmdpbiI6eyIkcmVmIjoiNjAifSwiUGFkZGluZyI6eyIkcmVmIjoiNjEifSwiQmFja2dyb3VuZCI6eyIkaWQiOiIxOTMiLCJDb2xvciI6eyIkaWQiOiIxOTQiLCJBIjoyNTUsIlIiOjE3OCwiRyI6MTQsIkIiOjE4fX0sIklzVmlzaWJsZSI6dHJ1ZSwiV2lkdGgiOjEyLjAsIkhlaWdodCI6MTQuMCwiQm9yZGVyU3R5bGUiOnsiJGlkIjoiMTk1IiwiTGluZUNvbG9yIjp7IiRyZWYiOiI2MyJ9LCJMaW5lV2VpZ2h0IjowLjAsIkxpbmVUeXBlIjowLCJQYXJlbnRTdHlsZSI6eyIkcmVmIjoiNjIifX0sIlBhcmVudFN0eWxlIjp7IiRyZWYiOiI1OSJ9fSwiVGl0bGVTdHlsZSI6eyIkaWQiOiIxOTYiLCJGb250U2V0dGluZ3MiOnsiJGlkIjoiMTk3IiwiRm9udFNpemUiOjEyLCJGb250TmFtZSI6IkNlbnR1cnkgR290aGljIiwiSXNCb2xkIjpmYWxzZSwiSXNJdGFsaWMiOmZhbHNlLCJJc1VuZGVybGluZWQiOmZhbHNlLCJQYXJlbnRTdHlsZSI6eyIkcmVmIjoiNjYifX0sIkF1dG9TaXplIjowLCJGb3JlZ3JvdW5kIjp7IiRpZCI6IjE5OCIsIkNvbG9yIjp7IiRpZCI6IjE5OSIsIkEiOjI1NSwiUiI6NjgsIkciOjg0LCJCIjoxMDZ9fSwiTWF4V2lkdGgiOjY5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wMCIsIkxpbmVDb2xvciI6bnVsbCwiTGluZVdlaWdodCI6MC4wLCJMaW5lVHlwZSI6MCwiUGFyZW50U3R5bGUiOm51bGx9LCJQYXJlbnRTdHlsZSI6eyIkcmVmIjoiNjUifX0sIkRhdGVTdHlsZSI6eyIkaWQiOiIyMDEiLCJGb250U2V0dGluZ3MiOnsiJGlkIjoiMjAyIiwiRm9udFNpemUiOjksIkZvbnROYW1lIjoiQ2VudHVyeSBHb3RoaWMiLCJJc0JvbGQiOnRydWUsIklzSXRhbGljIjpmYWxzZSwiSXNVbmRlcmxpbmVkIjpmYWxzZSwiUGFyZW50U3R5bGUiOnsiJHJlZiI6IjczIn19LCJBdXRvU2l6ZSI6MCwiRm9yZWdyb3VuZCI6eyIkaWQiOiIyMDMiLCJDb2xvciI6eyIkaWQiOiIyMDQiLCJBIjoyNTUsIlIiOjAsIkciOjAsIkIiOjB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mZhbHNlLCJXaWR0aCI6MC4wLCJIZWlnaHQiOjAuMCwiQm9yZGVyU3R5bGUiOnsiJGlkIjoiMjA1IiwiTGluZUNvbG9yIjpudWxsLCJMaW5lV2VpZ2h0IjowLjAsIkxpbmVUeXBlIjowLCJQYXJlbnRTdHlsZSI6bnVsbH0sIlBhcmVudFN0eWxlIjp7IiRyZWYiOiI3MiJ9fSwiRGF0ZUZvcm1hdCI6eyIkcmVmIjoiNzkifSwiSXNWaXNpYmxlIjp0cnVlLCJQYXJlbnRTdHlsZSI6eyIkcmVmIjoiNTMifX0sIlBvc2l0aW9uIjp7IiRpZCI6IjIwNiIsIlJhdGlvIjowLjA4NTU0ODg1Mjk5MTE3NDc2MiwiSXNDdXN0b20iOnRydWV9LCJJZCI6ImRiYjUwZjU2LTMzYmYtNDQzZi05MjRhLTliMmE2YzE5NGJmOSIsIlRpdGxlIjoiTWlsZXN0b25lIDQiLCJOb3RlIjpudWxsLCJIeXBlcmxpbmsiOm51bGwsIklzQ2hhbmdlZCI6ZmFsc2UsIklzTmV3Ijp0cnVlfSx7IiRpZCI6IjIwNyIsIkRhdGUiOiIyMDE2LTAyLTI4VDIzOjU5OjU5Ljk5OVoiLCJTdHlsZSI6eyIkaWQiOiIyMDgiLCJTaGFwZSI6NywiQ29ubmVjdG9yTWFyZ2luIjp7IiRyZWYiOiI1NCJ9LCJDb25uZWN0b3JTdHlsZSI6eyIkaWQiOiIyMDkiLCJMaW5lQ29sb3IiOnsiJGlkIjoiMjEwIiwiJHR5cGUiOiJOTFJFLkNvbW1vbi5Eb20uU29saWRDb2xvckJydXNoLCBOTFJFLkNvbW1vbiIsIkNvbG9yIjp7IiRpZCI6IjIxMSIsIkEiOjI1NSwiUiI6MjMxLCJHIjoyMzAsIkIiOjIzMH19LCJMaW5lV2VpZ2h0IjoxLjAsIkxpbmVUeXBlIjowLCJQYXJlbnRTdHlsZSI6eyIkcmVmIjoiNTUifX0sIklzQmVsb3dUaW1lYmFuZCI6dHJ1ZSwiSGlkZURhdGUiOmZhbHNlLCJTaGFwZVNpemUiOjEsIlNwYWNpbmciOjAuMCwiUGFkZGluZyI6eyIkaWQiOiIyMTIiLCJUb3AiOjAsIkxlZnQiOjAsIlJpZ2h0IjowLCJCb3R0b20iOjB9LCJTaGFwZVN0eWxlIjp7IiRpZCI6IjIxMyIsIk1hcmdpbiI6eyIkcmVmIjoiNjAifSwiUGFkZGluZyI6eyIkcmVmIjoiNjEifSwiQmFja2dyb3VuZCI6eyIkaWQiOiIyMTQiLCJDb2xvciI6eyIkaWQiOiIyMTUiLCJBIjoyNTUsIlIiOjIzMSwiRyI6MjMwLCJCIjoyMzB9fSwiSXNWaXNpYmxlIjp0cnVlLCJXaWR0aCI6MTguMCwiSGVpZ2h0IjoyMC4wLCJCb3JkZXJTdHlsZSI6eyIkaWQiOiIyMTYiLCJMaW5lQ29sb3IiOnsiJHJlZiI6IjYzIn0sIkxpbmVXZWlnaHQiOjAuMCwiTGluZVR5cGUiOjAsIlBhcmVudFN0eWxlIjp7IiRyZWYiOiI2MiJ9fSwiUGFyZW50U3R5bGUiOnsiJHJlZiI6IjU5In19LCJUaXRsZVN0eWxlIjp7IiRpZCI6IjIxNyIsIkZvbnRTZXR0aW5ncyI6eyIkaWQiOiIyMTgiLCJGb250U2l6ZSI6MTIsIkZvbnROYW1lIjoiQ2VudHVyeSBHb3RoaWMiLCJJc0JvbGQiOmZhbHNlLCJJc0l0YWxpYyI6ZmFsc2UsIklzVW5kZXJsaW5lZCI6ZmFsc2UsIlBhcmVudFN0eWxlIjp7IiRyZWYiOiI2NiJ9fSwiQXV0b1NpemUiOjIsIkZvcmVncm91bmQiOnsiJGlkIjoiMjE5IiwiQ29sb3IiOnsiJGlkIjoiMjIwIiwiQSI6MjU1LCJSIjo2OCwiRyI6ODQsIkIiOjEwNn19LCJNYXhXaWR0aCI6NjUuMzM3MDg5NTM4NTc0MjE5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jEiLCJMaW5lQ29sb3IiOm51bGwsIkxpbmVXZWlnaHQiOjAuMCwiTGluZVR5cGUiOjAsIlBhcmVudFN0eWxlIjpudWxsfSwiUGFyZW50U3R5bGUiOnsiJHJlZiI6IjY1In19LCJEYXRlU3R5bGUiOnsiJGlkIjoiMjIyIiwiRm9udFNldHRpbmdzIjp7IiRpZCI6IjIyMyIsIkZvbnRTaXplIjoxMCwiRm9udE5hbWUiOiJDZW50dXJ5IEdvdGhpYyIsIklzQm9sZCI6ZmFsc2UsIklzSXRhbGljIjpmYWxzZSwiSXNVbmRlcmxpbmVkIjpmYWxzZSwiUGFyZW50U3R5bGUiOnsiJHJlZiI6IjczIn19LCJBdXRvU2l6ZSI6MCwiRm9yZWdyb3VuZCI6eyIkaWQiOiIyMjQiLCJDb2xvciI6eyIkaWQiOiIyMjUiLCJBIjoyNTUsIlIiOjE2NSwiRyI6MTY1LCJCIjoxNjV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jYiLCJMaW5lQ29sb3IiOm51bGwsIkxpbmVXZWlnaHQiOjAuMCwiTGluZVR5cGUiOjAsIlBhcmVudFN0eWxlIjpudWxsfSwiUGFyZW50U3R5bGUiOnsiJHJlZiI6IjcyIn19LCJEYXRlRm9ybWF0Ijp7IiRyZWYiOiI3OSJ9LCJJc1Zpc2libGUiOnRydWUsIlBhcmVudFN0eWxlIjp7IiRyZWYiOiI1MyJ9fSwiUG9zaXRpb24iOnsiJGlkIjoiMjI3IiwiUmF0aW8iOjAuMTMwMzczNzMwNDgyODc4NTEsIklzQ3VzdG9tIjp0cnVlfSwiSWQiOiJkODZlMTUyYS0yNzkwLTQ1ODgtYWE2Mi05NDc3OWUxZGZiZTkiLCJUaXRsZSI6Ik1pbGVzdG9uZSA1IiwiTm90ZSI6bnVsbCwiSHlwZXJsaW5rIjpudWxsLCJJc0NoYW5nZWQiOmZhbHNlLCJJc05ldyI6dHJ1ZX1dLCJUYXNrcyI6W3siJGlkIjoiMjI4IiwiR3JvdXBOYW1lIjpudWxsLCJTdGFydERhdGUiOiIyMDE1LTA3LTA1VDAwOjAwOjAwWiIsIkVuZERhdGUiOiIyMDE1LTA4LTA4VDIzOjU5OjU5Ljk5OVoiLCJQZXJjZW50YWdlQ29tcGxldGUiOm51bGwsIlN0eWxlIjp7IiRpZCI6IjIyOSIsIlNoYXBlIjo3LCJTaGFwZVRoaWNrbmVzcyI6MSwiRHVyYXRpb25Gb3JtYXQiOjAsIkluY2x1ZGVOb25Xb3JraW5nRGF5c0luRHVyYXRpb24iOnRydWUsIlBlcmNlbnRhZ2VDb21wbGV0ZVN0eWxlIjp7IiRpZCI6IjIzMCIsIkZvbnRTZXR0aW5ncyI6eyIkaWQiOiIyMz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MzIiLCJMaW5lQ29sb3IiOm51bGwsIkxpbmVXZWlnaHQiOjAuMCwiTGluZVR5cGUiOjAsIlBhcmVudFN0eWxlIjpudWxsfSwiUGFyZW50U3R5bGUiOnsiJHJlZiI6IjgxIn19LCJEdXJhdGlvblN0eWxlIjp7IiRpZCI6IjIzMyIsIkZvbnRTZXR0aW5ncyI6eyIkaWQiOiIyMzQiLCJGb250U2l6ZSI6OSwiRm9udE5hbWUiOiJDYWxpYnJpIiwiSXNCb2xkIjpmYWxzZSwiSXNJdGFsaWMiOmZhbHNlLCJJc1VuZGVybGluZWQiOmZhbHNlLCJQYXJlbnRTdHlsZSI6eyIkcmVmIjoiODkifX0sIkF1dG9TaXplIjowLCJGb3JlZ3JvdW5kIjp7IiRpZCI6IjIzNSIsIkNvbG9yIjp7IiRpZCI6IjIzNiIsIkEiOjI1NSwiUiI6MCwiRyI6MCwiQiI6MH1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IzNyIsIkxpbmVDb2xvciI6bnVsbCwiTGluZVdlaWdodCI6MC4wLCJMaW5lVHlwZSI6MCwiUGFyZW50U3R5bGUiOm51bGx9LCJQYXJlbnRTdHlsZSI6eyIkcmVmIjoiODgifX0sIkhvcml6b250YWxDb25uZWN0b3JTdHlsZSI6eyIkaWQiOiIyMzgiLCJMaW5lQ29sb3IiOnsiJHJlZiI6Ijk2In0sIkxpbmVXZWlnaHQiOjEuMCwiTGluZVR5cGUiOjAsIlBhcmVudFN0eWxlIjp7IiRyZWYiOiI5NSJ9fSwiVmVydGljYWxDb25uZWN0b3JTdHlsZSI6eyIkaWQiOiIyMzkiLCJMaW5lQ29sb3IiOnsiJHJlZiI6Ijk5In0sIkxpbmVXZWlnaHQiOjEuMCwiTGluZVR5cGUiOjAsIlBhcmVudFN0eWxlIjp7IiRyZWYiOiI5OCJ9fSwiTWFyZ2luIjpudWxsLCJTdGFydERhdGVQb3NpdGlvbiI6NCwiRW5kRGF0ZVBvc2l0aW9uIjo0LCJUaXRsZVBvc2l0aW9uIjoyLCJEdXJhdGlvblBvc2l0aW9uIjozLCJQZXJjZW50YWdlQ29tcGxldGVkUG9zaXRpb24iOjYsIlNwYWNpbmciOjEwLCJJc0JlbG93VGltZWJhbmQiOmZhbHNlLCJQZXJjZW50YWdlQ29tcGxldGVTaGFwZU9wYWNpdHkiOjM1LCJTaGFwZVN0eWxlIjp7IiRpZCI6IjI0MCIsIk1hcmdpbiI6eyIkcmVmIjoiMTAyIn0sIlBhZGRpbmciOnsiJGlkIjoiMjQxIiwiVG9wIjowLCJMZWZ0IjoxLCJSaWdodCI6MCwiQm90dG9tIjoxfSwiQmFja2dyb3VuZCI6eyIkaWQiOiIyNDIiLCJDb2xvciI6eyIkaWQiOiIyNDMiLCJBIjoyNTUsIlIiOjE3OCwiRyI6MTQsIkIiOjE4fX0sIklzVmlzaWJsZSI6dHJ1ZSwiV2lkdGgiOjAuMCwiSGVpZ2h0IjoxNi4wLCJCb3JkZXJTdHlsZSI6eyIkaWQiOiIyNDQiLCJMaW5lQ29sb3IiOnsiJGlkIjoiMjQ1IiwiJHR5cGUiOiJOTFJFLkNvbW1vbi5Eb20uU29saWRDb2xvckJydXNoLCBOTFJFLkNvbW1vbiIsIkNvbG9yIjp7IiRpZCI6IjI0NiIsIkEiOjI1NSwiUiI6MjU1LCJHIjowLCJCIjowfX0sIkxpbmVXZWlnaHQiOjAuMCwiTGluZVR5cGUiOjAsIlBhcmVudFN0eWxlIjpudWxsfSwiUGFyZW50U3R5bGUiOnsiJHJlZiI6IjEwMSJ9fSwiVGl0bGVTdHlsZSI6eyIkaWQiOiIyNDciLCJGb250U2V0dGluZ3MiOnsiJGlkIjoiMjQ4IiwiRm9udFNpemUiOjEwLCJGb250TmFtZSI6IkNlbnR1cnkgR290aGljIiwiSXNCb2xkIjpmYWxzZSwiSXNJdGFsaWMiOmZhbHNlLCJJc1VuZGVybGluZWQiOmZhbHNlLCJQYXJlbnRTdHlsZSI6eyIkcmVmIjoiMTA4In19LCJBdXRvU2l6ZSI6MCwiRm9yZWdyb3VuZCI6eyIkcmVmIjoiMTA5In0sIk1heFdpZHRoIjo3MjAuMCwiTWF4SGVpZ2h0IjoiSW5maW5pdHkiLCJTbWFydEZvcmVncm91bmRJc0FjdGl2ZSI6ZmFsc2UsIkhvcml6b250YWxBbGlnbm1lbnQiOjEsIlZlcnRpY2FsQWxpZ25tZW50IjowLCJTbWFydEZvcmVncm91bmQiOm51bGwsIk1hcmdpbiI6eyIkcmVmIjoiMTExIn0sIlBhZGRpbmciOnsiJHJlZiI6IjExMiJ9LCJCYWNrZ3JvdW5kIjp7IiRyZWYiOiIxMTMifSwiSXNWaXNpYmxlIjp0cnVlLCJXaWR0aCI6MC4wLCJIZWlnaHQiOjAuMCwiQm9yZGVyU3R5bGUiOnsiJGlkIjoiMjQ5IiwiTGluZUNvbG9yIjpudWxsLCJMaW5lV2VpZ2h0IjowLjAsIkxpbmVUeXBlIjowLCJQYXJlbnRTdHlsZSI6bnVsbH0sIlBhcmVudFN0eWxlIjp7IiRyZWYiOiIxMDcifX0sIkRhdGVTdHlsZSI6eyIkaWQiOiIyNTAiLCJGb250U2V0dGluZ3MiOnsiJGlkIjoiMjUxIiwiRm9udFNpemUiOjksIkZvbnROYW1lIjoiQ2VudHVyeSBHb3RoaWMiLCJJc0JvbGQiOmZhbHNlLCJJc0l0YWxpYyI6ZmFsc2UsIklzVW5kZXJsaW5lZCI6ZmFsc2UsIlBhcmVudFN0eWxlIjp7IiRyZWYiOiIxMTUifX0sIkF1dG9TaXplIjowLCJGb3JlZ3JvdW5kIjp7IiRpZCI6IjI1MiIsIkNvbG9yIjp7IiRpZCI6IjI1MyIsIkEiOjI1NSwiUiI6MTE1LCJHIjoxMTUsIkIiOjExNX1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I1NCIsIkxpbmVDb2xvciI6bnVsbCwiTGluZVdlaWdodCI6MC4wLCJMaW5lVHlwZSI6MCwiUGFyZW50U3R5bGUiOm51bGx9LCJQYXJlbnRTdHlsZSI6eyIkcmVmIjoiMTE0In19LCJEYXRlRm9ybWF0Ijp7IiRpZCI6IjI1NSIsIkZvcm1hdFN0cmluZyI6Ik0vZCIsIlNlcGFyYXRvciI6Ii8iLCJVc2VJbnRlcm5hdGlvbmFsRGF0ZUZvcm1hdCI6ZmFsc2V9LCJJc1Zpc2libGUiOnRydWUsIlBhcmVudFN0eWxlIjp7IiRyZWYiOiI4MCJ9fSwiSW5kZXgiOjEsIklkIjoiYzNkNjg1ZDUtYWU4NS00ZmIxLTg1OTItNWU1MjdlNTM0ZjI4IiwiVGl0bGUiOiJUYXNrIDEiLCJOb3RlIjpudWxsLCJIeXBlcmxpbmsiOm51bGwsIklzQ2hhbmdlZCI6ZmFsc2UsIklzTmV3Ijp0cnVlfSx7IiRpZCI6IjI1NiIsIkdyb3VwTmFtZSI6bnVsbCwiU3RhcnREYXRlIjoiMjAxNS0wNy0zMFQwMDowMDowMFoiLCJFbmREYXRlIjoiMjAxNS0wOS0xMlQyMzo1OTo1OS45OTlaIiwiUGVyY2VudGFnZUNvbXBsZXRlIjpudWxsLCJTdHlsZSI6eyIkaWQiOiIyNTciLCJTaGFwZSI6OCwiU2hhcGVUaGlja25lc3MiOjEsIkR1cmF0aW9uRm9ybWF0IjowLCJJbmNsdWRlTm9uV29ya2luZ0RheXNJbkR1cmF0aW9uIjp0cnVlLCJQZXJjZW50YWdlQ29tcGxldGVTdHlsZSI6eyIkaWQiOiIyNTgiLCJGb250U2V0dGluZ3MiOnsiJGlkIjoiMjU5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YwIiwiTGluZUNvbG9yIjpudWxsLCJMaW5lV2VpZ2h0IjowLjAsIkxpbmVUeXBlIjowLCJQYXJlbnRTdHlsZSI6bnVsbH0sIlBhcmVudFN0eWxlIjp7IiRyZWYiOiI4MSJ9fSwiRHVyYXRpb25TdHlsZSI6eyIkaWQiOiIyNjEiLCJGb250U2V0dGluZ3MiOnsiJGlkIjoiMjYyIiwiRm9udFNpemUiOjksIkZvbnROYW1lIjoiQ2FsaWJyaSIsIklzQm9sZCI6ZmFsc2UsIklzSXRhbGljIjpmYWxzZSwiSXNVbmRlcmxpbmVkIjpmYWxzZSwiUGFyZW50U3R5bGUiOnsiJHJlZiI6Ijg5In19LCJBdXRvU2l6ZSI6MCwiRm9yZWdyb3VuZCI6eyIkaWQiOiIyNjMiLCJDb2xvciI6eyIkaWQiOiIyNjQiLCJBIjoyNTUsIlIiOjAsIkciOjAsIkIiOjB9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NjUiLCJMaW5lQ29sb3IiOm51bGwsIkxpbmVXZWlnaHQiOjAuMCwiTGluZVR5cGUiOjAsIlBhcmVudFN0eWxlIjpudWxsfSwiUGFyZW50U3R5bGUiOnsiJHJlZiI6Ijg4In19LCJIb3Jpem9udGFsQ29ubmVjdG9yU3R5bGUiOnsiJGlkIjoiMjY2IiwiTGluZUNvbG9yIjp7IiRyZWYiOiI5NiJ9LCJMaW5lV2VpZ2h0IjoxLjAsIkxpbmVUeXBlIjowLCJQYXJlbnRTdHlsZSI6eyIkcmVmIjoiOTUifX0sIlZlcnRpY2FsQ29ubmVjdG9yU3R5bGUiOnsiJGlkIjoiMjY3IiwiTGluZUNvbG9yIjp7IiRyZWYiOiI5OSJ9LCJMaW5lV2VpZ2h0IjowLjAsIkxpbmVUeXBlIjowLCJQYXJlbnRTdHlsZSI6eyIkcmVmIjoiOTgifX0sIk1hcmdpbiI6bnVsbCwiU3RhcnREYXRlUG9zaXRpb24iOjQsIkVuZERhdGVQb3NpdGlvbiI6NCwiVGl0bGVQb3NpdGlvbiI6MiwiRHVyYXRpb25Qb3NpdGlvbiI6MywiUGVyY2VudGFnZUNvbXBsZXRlZFBvc2l0aW9uIjo2LCJTcGFjaW5nIjoxMCwiSXNCZWxvd1RpbWViYW5kIjpmYWxzZSwiUGVyY2VudGFnZUNvbXBsZXRlU2hhcGVPcGFjaXR5IjozNSwiU2hhcGVTdHlsZSI6eyIkaWQiOiIyNjgiLCJNYXJnaW4iOnsiJHJlZiI6IjEwMiJ9LCJQYWRkaW5nIjp7IiRpZCI6IjI2OSIsIlRvcCI6MCwiTGVmdCI6MSwiUmlnaHQiOjAsIkJvdHRvbSI6MX0sIkJhY2tncm91bmQiOnsiJGlkIjoiMjcwIiwiQ29sb3IiOnsiJGlkIjoiMjcxIiwiQSI6MjU1LCJSIjoxNzgsIkciOjE0LCJCIjoxOH19LCJJc1Zpc2libGUiOnRydWUsIldpZHRoIjowLjAsIkhlaWdodCI6MTYuMCwiQm9yZGVyU3R5bGUiOnsiJGlkIjoiMjcyIiwiTGluZUNvbG9yIjp7IiRpZCI6IjI3MyIsIiR0eXBlIjoiTkxSRS5Db21tb24uRG9tLlNvbGlkQ29sb3JCcnVzaCwgTkxSRS5Db21tb24iLCJDb2xvciI6eyIkaWQiOiIyNzQiLCJBIjoyNTUsIlIiOjI1NSwiRyI6MCwiQiI6MH19LCJMaW5lV2VpZ2h0IjowLjAsIkxpbmVUeXBlIjowLCJQYXJlbnRTdHlsZSI6bnVsbH0sIlBhcmVudFN0eWxlIjp7IiRyZWYiOiIxMDEifX0sIlRpdGxlU3R5bGUiOnsiJGlkIjoiMjc1IiwiRm9udFNldHRpbmdzIjp7IiRpZCI6IjI3NiIsIkZvbnRTaXplIjoxMCwiRm9udE5hbWUiOiJDZW50dXJ5IEdvdGhpYyIsIklzQm9sZCI6ZmFsc2UsIklzSXRhbGljIjpmYWxzZSwiSXNVbmRlcmxpbmVkIjpmYWxzZSwiUGFyZW50U3R5bGUiOnsiJHJlZiI6IjEwOCJ9fSwiQXV0b1NpemUiOjAsIkZvcmVncm91bmQiOnsiJHJlZiI6IjEwOSJ9LCJNYXhXaWR0aCI6NzIwLjAsIk1heEhlaWdodCI6IkluZmluaXR5IiwiU21hcnRGb3JlZ3JvdW5kSXNBY3RpdmUiOmZhbHNlLCJIb3Jpem9udGFsQWxpZ25tZW50IjoxLCJWZXJ0aWNhbEFsaWdubWVudCI6MCwiU21hcnRGb3JlZ3JvdW5kIjpudWxsLCJNYXJnaW4iOnsiJHJlZiI6IjExMSJ9LCJQYWRkaW5nIjp7IiRyZWYiOiIxMTIifSwiQmFja2dyb3VuZCI6eyIkcmVmIjoiMTEzIn0sIklzVmlzaWJsZSI6dHJ1ZSwiV2lkdGgiOjAuMCwiSGVpZ2h0IjowLjAsIkJvcmRlclN0eWxlIjp7IiRpZCI6IjI3NyIsIkxpbmVDb2xvciI6bnVsbCwiTGluZVdlaWdodCI6MC4wLCJMaW5lVHlwZSI6MCwiUGFyZW50U3R5bGUiOm51bGx9LCJQYXJlbnRTdHlsZSI6eyIkcmVmIjoiMTA3In19LCJEYXRlU3R5bGUiOnsiJGlkIjoiMjc4IiwiRm9udFNldHRpbmdzIjp7IiRpZCI6IjI3OSIsIkZvbnRTaXplIjo5LCJGb250TmFtZSI6IkNlbnR1cnkgR290aGljIiwiSXNCb2xkIjpmYWxzZSwiSXNJdGFsaWMiOmZhbHNlLCJJc1VuZGVybGluZWQiOmZhbHNlLCJQYXJlbnRTdHlsZSI6eyIkcmVmIjoiMTE1In19LCJBdXRvU2l6ZSI6MCwiRm9yZWdyb3VuZCI6eyIkaWQiOiIyODAiLCJDb2xvciI6eyIkaWQiOiIyODEiLCJBIjoyNTUsIlIiOjExNSwiRyI6MTE1LCJCIjoxMTV9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yODIiLCJMaW5lQ29sb3IiOm51bGwsIkxpbmVXZWlnaHQiOjAuMCwiTGluZVR5cGUiOjAsIlBhcmVudFN0eWxlIjpudWxsfSwiUGFyZW50U3R5bGUiOnsiJHJlZiI6IjExNCJ9fSwiRGF0ZUZvcm1hdCI6eyIkaWQiOiIyODMiLCJGb3JtYXRTdHJpbmciOiJNL2QiLCJTZXBhcmF0b3IiOiIvIiwiVXNlSW50ZXJuYXRpb25hbERhdGVGb3JtYXQiOmZhbHNlfSwiSXNWaXNpYmxlIjp0cnVlLCJQYXJlbnRTdHlsZSI6eyIkcmVmIjoiODAifX0sIkluZGV4IjoyLCJJZCI6ImE1MjE3ODNjLWYzMDgtNDMxMy1hZjc2LTBjZDljMjkyM2UzYyIsIlRpdGxlIjoiVGFzayAyIiwiTm90ZSI6bnVsbCwiSHlwZXJsaW5rIjpudWxsLCJJc0NoYW5nZWQiOmZhbHNlLCJJc05ldyI6dHJ1ZX0seyIkaWQiOiIyODQiLCJHcm91cE5hbWUiOm51bGwsIlN0YXJ0RGF0ZSI6IjIwMTUtMDgtMjBUMDA6MDA6MDBaIiwiRW5kRGF0ZSI6IjIwMTUtMTAtMDVUMjM6NTk6NTkuOTk5WiIsIlBlcmNlbnRhZ2VDb21wbGV0ZSI6bnVsbCwiU3R5bGUiOnsiJGlkIjoiMjg1IiwiU2hhcGUiOjgsIlNoYXBlVGhpY2tuZXNzIjoxLCJEdXJhdGlvbkZvcm1hdCI6MCwiSW5jbHVkZU5vbldvcmtpbmdEYXlzSW5EdXJhdGlvbiI6dHJ1ZSwiUGVyY2VudGFnZUNvbXBsZXRlU3R5bGUiOnsiJGlkIjoiMjg2IiwiRm9udFNldHRpbmdzIjp7IiRpZCI6IjI4Ny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I4OCIsIkxpbmVDb2xvciI6bnVsbCwiTGluZVdlaWdodCI6MC4wLCJMaW5lVHlwZSI6MCwiUGFyZW50U3R5bGUiOm51bGx9LCJQYXJlbnRTdHlsZSI6eyIkcmVmIjoiODEifX0sIkR1cmF0aW9uU3R5bGUiOnsiJGlkIjoiMjg5IiwiRm9udFNldHRpbmdzIjp7IiRpZCI6IjI5MCIsIkZvbnRTaXplIjo5LCJGb250TmFtZSI6IkNhbGlicmkiLCJJc0JvbGQiOmZhbHNlLCJJc0l0YWxpYyI6ZmFsc2UsIklzVW5kZXJsaW5lZCI6ZmFsc2UsIlBhcmVudFN0eWxlIjp7IiRyZWYiOiI4OSJ9fSwiQXV0b1NpemUiOjAsIkZvcmVncm91bmQiOnsiJGlkIjoiMjkxIiwiQ29sb3IiOnsiJGlkIjoiMjkyIiwiQSI6MjU1LCJSIjowLCJHIjowLCJCIjowfX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kzIiwiTGluZUNvbG9yIjpudWxsLCJMaW5lV2VpZ2h0IjowLjAsIkxpbmVUeXBlIjowLCJQYXJlbnRTdHlsZSI6bnVsbH0sIlBhcmVudFN0eWxlIjp7IiRyZWYiOiI4OCJ9fSwiSG9yaXpvbnRhbENvbm5lY3RvclN0eWxlIjp7IiRpZCI6IjI5NCIsIkxpbmVDb2xvciI6eyIkcmVmIjoiOTYifSwiTGluZVdlaWdodCI6MS4wLCJMaW5lVHlwZSI6MCwiUGFyZW50U3R5bGUiOnsiJHJlZiI6Ijk1In19LCJWZXJ0aWNhbENvbm5lY3RvclN0eWxlIjp7IiRpZCI6IjI5NSIsIkxpbmVDb2xvciI6eyIkcmVmIjoiOTkifSwiTGluZVdlaWdodCI6MS4wLCJMaW5lVHlwZSI6MCwiUGFyZW50U3R5bGUiOnsiJHJlZiI6Ijk4In19LCJNYXJnaW4iOm51bGwsIlN0YXJ0RGF0ZVBvc2l0aW9uIjo0LCJFbmREYXRlUG9zaXRpb24iOjQsIlRpdGxlUG9zaXRpb24iOjIsIkR1cmF0aW9uUG9zaXRpb24iOjMsIlBlcmNlbnRhZ2VDb21wbGV0ZWRQb3NpdGlvbiI6NiwiU3BhY2luZyI6MTAsIklzQmVsb3dUaW1lYmFuZCI6ZmFsc2UsIlBlcmNlbnRhZ2VDb21wbGV0ZVNoYXBlT3BhY2l0eSI6MzUsIlNoYXBlU3R5bGUiOnsiJGlkIjoiMjk2IiwiTWFyZ2luIjp7IiRyZWYiOiIxMDIifSwiUGFkZGluZyI6eyIkaWQiOiIyOTciLCJUb3AiOjAsIkxlZnQiOjEsIlJpZ2h0IjowLCJCb3R0b20iOjF9LCJCYWNrZ3JvdW5kIjp7IiRpZCI6IjI5OCIsIkNvbG9yIjp7IiRpZCI6IjI5OSIsIkEiOjI1NSwiUiI6NjgsIkciOjY4LCJCIjo2OH19LCJJc1Zpc2libGUiOnRydWUsIldpZHRoIjowLjAsIkhlaWdodCI6MTYuMCwiQm9yZGVyU3R5bGUiOnsiJGlkIjoiMzAwIiwiTGluZUNvbG9yIjp7IiRpZCI6IjMwMSIsIiR0eXBlIjoiTkxSRS5Db21tb24uRG9tLlNvbGlkQ29sb3JCcnVzaCwgTkxSRS5Db21tb24iLCJDb2xvciI6eyIkaWQiOiIzMDIiLCJBIjoyNTUsIlIiOjI1NSwiRyI6MCwiQiI6MH19LCJMaW5lV2VpZ2h0IjowLjAsIkxpbmVUeXBlIjowLCJQYXJlbnRTdHlsZSI6bnVsbH0sIlBhcmVudFN0eWxlIjp7IiRyZWYiOiIxMDEifX0sIlRpdGxlU3R5bGUiOnsiJGlkIjoiMzAzIiwiRm9udFNldHRpbmdzIjp7IiRpZCI6IjMwNCIsIkZvbnRTaXplIjoxMCwiRm9udE5hbWUiOiJDZW50dXJ5IEdvdGhpYyIsIklzQm9sZCI6ZmFsc2UsIklzSXRhbGljIjpmYWxzZSwiSXNVbmRlcmxpbmVkIjpmYWxzZSwiUGFyZW50U3R5bGUiOnsiJHJlZiI6IjEwOCJ9fSwiQXV0b1NpemUiOjAsIkZvcmVncm91bmQiOnsiJHJlZiI6IjEwOSJ9LCJNYXhXaWR0aCI6NzIwLjAsIk1heEhlaWdodCI6IkluZmluaXR5IiwiU21hcnRGb3JlZ3JvdW5kSXNBY3RpdmUiOmZhbHNlLCJIb3Jpem9udGFsQWxpZ25tZW50IjoxLCJWZXJ0aWNhbEFsaWdubWVudCI6MCwiU21hcnRGb3JlZ3JvdW5kIjpudWxsLCJNYXJnaW4iOnsiJHJlZiI6IjExMSJ9LCJQYWRkaW5nIjp7IiRyZWYiOiIxMTIifSwiQmFja2dyb3VuZCI6eyIkcmVmIjoiMTEzIn0sIklzVmlzaWJsZSI6dHJ1ZSwiV2lkdGgiOjAuMCwiSGVpZ2h0IjowLjAsIkJvcmRlclN0eWxlIjp7IiRpZCI6IjMwNSIsIkxpbmVDb2xvciI6bnVsbCwiTGluZVdlaWdodCI6MC4wLCJMaW5lVHlwZSI6MCwiUGFyZW50U3R5bGUiOm51bGx9LCJQYXJlbnRTdHlsZSI6eyIkcmVmIjoiMTA3In19LCJEYXRlU3R5bGUiOnsiJGlkIjoiMzA2IiwiRm9udFNldHRpbmdzIjp7IiRpZCI6IjMwNyIsIkZvbnRTaXplIjo5LCJGb250TmFtZSI6IkNlbnR1cnkgR290aGljIiwiSXNCb2xkIjpmYWxzZSwiSXNJdGFsaWMiOmZhbHNlLCJJc1VuZGVybGluZWQiOmZhbHNlLCJQYXJlbnRTdHlsZSI6eyIkcmVmIjoiMTE1In19LCJBdXRvU2l6ZSI6MCwiRm9yZWdyb3VuZCI6eyIkaWQiOiIzMDgiLCJDb2xvciI6eyIkaWQiOiIzMDkiLCJBIjoyNTUsIlIiOjExNSwiRyI6MTE1LCJCIjoxMTV9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MTAiLCJMaW5lQ29sb3IiOm51bGwsIkxpbmVXZWlnaHQiOjAuMCwiTGluZVR5cGUiOjAsIlBhcmVudFN0eWxlIjpudWxsfSwiUGFyZW50U3R5bGUiOnsiJHJlZiI6IjExNCJ9fSwiRGF0ZUZvcm1hdCI6eyIkaWQiOiIzMTEiLCJGb3JtYXRTdHJpbmciOiJNL2QiLCJTZXBhcmF0b3IiOiIvIiwiVXNlSW50ZXJuYXRpb25hbERhdGVGb3JtYXQiOmZhbHNlfSwiSXNWaXNpYmxlIjp0cnVlLCJQYXJlbnRTdHlsZSI6eyIkcmVmIjoiODAifX0sIkluZGV4IjozLCJJZCI6IjljZGU2ZDVkLTMwN2ItNGRmNy1iMTQ2LTQyNDhjYWI3ZmVmNiIsIlRpdGxlIjoiVGFzayAzIiwiTm90ZSI6bnVsbCwiSHlwZXJsaW5rIjpudWxsLCJJc0NoYW5nZWQiOmZhbHNlLCJJc05ldyI6dHJ1ZX0seyIkaWQiOiIzMTIiLCJHcm91cE5hbWUiOm51bGwsIlN0YXJ0RGF0ZSI6IjIwMTUtMDgtMjlUMDA6MDA6MDBaIiwiRW5kRGF0ZSI6IjIwMTUtMTAtMTVUMjM6NTk6NTkuOTk5WiIsIlBlcmNlbnRhZ2VDb21wbGV0ZSI6bnVsbCwiU3R5bGUiOnsiJGlkIjoiMzEzIiwiU2hhcGUiOjgsIlNoYXBlVGhpY2tuZXNzIjoxLCJEdXJhdGlvbkZvcm1hdCI6MCwiSW5jbHVkZU5vbldvcmtpbmdEYXlzSW5EdXJhdGlvbiI6dHJ1ZSwiUGVyY2VudGFnZUNvbXBsZXRlU3R5bGUiOnsiJGlkIjoiMzE0IiwiRm9udFNldHRpbmdzIjp7IiRpZCI6IjMxN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xNiIsIkxpbmVDb2xvciI6bnVsbCwiTGluZVdlaWdodCI6MC4wLCJMaW5lVHlwZSI6MCwiUGFyZW50U3R5bGUiOm51bGx9LCJQYXJlbnRTdHlsZSI6eyIkcmVmIjoiODEifX0sIkR1cmF0aW9uU3R5bGUiOnsiJGlkIjoiMzE3IiwiRm9udFNldHRpbmdzIjp7IiRpZCI6IjMxOCIsIkZvbnRTaXplIjo5LCJGb250TmFtZSI6IkNhbGlicmkiLCJJc0JvbGQiOmZhbHNlLCJJc0l0YWxpYyI6ZmFsc2UsIklzVW5kZXJsaW5lZCI6ZmFsc2UsIlBhcmVudFN0eWxlIjp7IiRyZWYiOiI4OSJ9fSwiQXV0b1NpemUiOjAsIkZvcmVncm91bmQiOnsiJGlkIjoiMzE5IiwiQ29sb3IiOnsiJGlkIjoiMzIwIiwiQSI6MjU1LCJSIjowLCJHIjowLCJCIjowfX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IxIiwiTGluZUNvbG9yIjpudWxsLCJMaW5lV2VpZ2h0IjowLjAsIkxpbmVUeXBlIjowLCJQYXJlbnRTdHlsZSI6bnVsbH0sIlBhcmVudFN0eWxlIjp7IiRyZWYiOiI4OCJ9fSwiSG9yaXpvbnRhbENvbm5lY3RvclN0eWxlIjp7IiRpZCI6IjMyMiIsIkxpbmVDb2xvciI6eyIkcmVmIjoiOTYifSwiTGluZVdlaWdodCI6MS4wLCJMaW5lVHlwZSI6MCwiUGFyZW50U3R5bGUiOnsiJHJlZiI6Ijk1In19LCJWZXJ0aWNhbENvbm5lY3RvclN0eWxlIjp7IiRpZCI6IjMyMyIsIkxpbmVDb2xvciI6eyIkcmVmIjoiOTkifSwiTGluZVdlaWdodCI6MC4wLCJMaW5lVHlwZSI6MCwiUGFyZW50U3R5bGUiOnsiJHJlZiI6Ijk4In19LCJNYXJnaW4iOm51bGwsIlN0YXJ0RGF0ZVBvc2l0aW9uIjo0LCJFbmREYXRlUG9zaXRpb24iOjQsIlRpdGxlUG9zaXRpb24iOjIsIkR1cmF0aW9uUG9zaXRpb24iOjMsIlBlcmNlbnRhZ2VDb21wbGV0ZWRQb3NpdGlvbiI6NiwiU3BhY2luZyI6MTAsIklzQmVsb3dUaW1lYmFuZCI6ZmFsc2UsIlBlcmNlbnRhZ2VDb21wbGV0ZVNoYXBlT3BhY2l0eSI6MzUsIlNoYXBlU3R5bGUiOnsiJGlkIjoiMzI0IiwiTWFyZ2luIjp7IiRyZWYiOiIxMDIifSwiUGFkZGluZyI6eyIkaWQiOiIzMjUiLCJUb3AiOjAsIkxlZnQiOjEsIlJpZ2h0IjowLCJCb3R0b20iOjF9LCJCYWNrZ3JvdW5kIjp7IiRpZCI6IjMyNiIsIkNvbG9yIjp7IiRpZCI6IjMyNyIsIkEiOjI1NSwiUiI6MTc4LCJHIjoxNCwiQiI6MTh9fSwiSXNWaXNpYmxlIjp0cnVlLCJXaWR0aCI6MC4wLCJIZWlnaHQiOjE2LjAsIkJvcmRlclN0eWxlIjp7IiRpZCI6IjMyOCIsIkxpbmVDb2xvciI6eyIkaWQiOiIzMjkiLCIkdHlwZSI6Ik5MUkUuQ29tbW9uLkRvbS5Tb2xpZENvbG9yQnJ1c2gsIE5MUkUuQ29tbW9uIiwiQ29sb3IiOnsiJGlkIjoiMzMwIiwiQSI6MjU1LCJSIjoyNTUsIkciOjAsIkIiOjB9fSwiTGluZVdlaWdodCI6MC4wLCJMaW5lVHlwZSI6MCwiUGFyZW50U3R5bGUiOm51bGx9LCJQYXJlbnRTdHlsZSI6eyIkcmVmIjoiMTAxIn19LCJUaXRsZVN0eWxlIjp7IiRpZCI6IjMzMSIsIkZvbnRTZXR0aW5ncyI6eyIkaWQiOiIzMzIiLCJGb250U2l6ZSI6MTAsIkZvbnROYW1lIjoiQ2VudHVyeSBHb3RoaWMiLCJJc0JvbGQiOmZhbHNlLCJJc0l0YWxpYyI6ZmFsc2UsIklzVW5kZXJsaW5lZCI6ZmFsc2UsIlBhcmVudFN0eWxlIjp7IiRyZWYiOiIxMDgifX0sIkF1dG9TaXplIjowLCJGb3JlZ3JvdW5kIjp7IiRyZWYiOiIxMDkifSwiTWF4V2lkdGgiOjcyMC4wLCJNYXhIZWlnaHQiOiJJbmZpbml0eSIsIlNtYXJ0Rm9yZWdyb3VuZElzQWN0aXZlIjpmYWxzZSwiSG9yaXpvbnRhbEFsaWdubWVudCI6MSwiVmVydGljYWxBbGlnbm1lbnQiOjAsIlNtYXJ0Rm9yZWdyb3VuZCI6bnVsbCwiTWFyZ2luIjp7IiRyZWYiOiIxMTEifSwiUGFkZGluZyI6eyIkcmVmIjoiMTEyIn0sIkJhY2tncm91bmQiOnsiJHJlZiI6IjExMyJ9LCJJc1Zpc2libGUiOnRydWUsIldpZHRoIjowLjAsIkhlaWdodCI6MC4wLCJCb3JkZXJTdHlsZSI6eyIkaWQiOiIzMzMiLCJMaW5lQ29sb3IiOm51bGwsIkxpbmVXZWlnaHQiOjAuMCwiTGluZVR5cGUiOjAsIlBhcmVudFN0eWxlIjpudWxsfSwiUGFyZW50U3R5bGUiOnsiJHJlZiI6IjEwNyJ9fSwiRGF0ZVN0eWxlIjp7IiRpZCI6IjMzNCIsIkZvbnRTZXR0aW5ncyI6eyIkaWQiOiIzMzUiLCJGb250U2l6ZSI6OSwiRm9udE5hbWUiOiJDZW50dXJ5IEdvdGhpYyIsIklzQm9sZCI6ZmFsc2UsIklzSXRhbGljIjpmYWxzZSwiSXNVbmRlcmxpbmVkIjpmYWxzZSwiUGFyZW50U3R5bGUiOnsiJHJlZiI6IjExNSJ9fSwiQXV0b1NpemUiOjAsIkZvcmVncm91bmQiOnsiJGlkIjoiMzM2IiwiQ29sb3IiOnsiJGlkIjoiMzM3IiwiQSI6MjU1LCJSIjoxMTUsIkciOjExNSwiQiI6MTE1fX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zM4IiwiTGluZUNvbG9yIjpudWxsLCJMaW5lV2VpZ2h0IjowLjAsIkxpbmVUeXBlIjowLCJQYXJlbnRTdHlsZSI6bnVsbH0sIlBhcmVudFN0eWxlIjp7IiRyZWYiOiIxMTQifX0sIkRhdGVGb3JtYXQiOnsiJGlkIjoiMzM5IiwiRm9ybWF0U3RyaW5nIjoiTS9kIiwiU2VwYXJhdG9yIjoiLyIsIlVzZUludGVybmF0aW9uYWxEYXRlRm9ybWF0IjpmYWxzZX0sIklzVmlzaWJsZSI6dHJ1ZSwiUGFyZW50U3R5bGUiOnsiJHJlZiI6IjgwIn19LCJJbmRleCI6NCwiSWQiOiI2YTZlNzE0OS02NjFjLTRkOTgtYWUyMi1iOWE4NGEyMGMwY2QiLCJUaXRsZSI6IlRhc2sgNCIsIk5vdGUiOm51bGwsIkh5cGVybGluayI6bnVsbCwiSXNDaGFuZ2VkIjpmYWxzZSwiSXNOZXciOnRydWV9LHsiJGlkIjoiMzQwIiwiR3JvdXBOYW1lIjpudWxsLCJTdGFydERhdGUiOiIyMDE1LTEwLTI5VDAwOjAwOjAwWiIsIkVuZERhdGUiOiIyMDE1LTEyLTA3VDIzOjU5OjU5Ljk5OVoiLCJQZXJjZW50YWdlQ29tcGxldGUiOm51bGwsIlN0eWxlIjp7IiRpZCI6IjM0MSIsIlNoYXBlIjo3LCJTaGFwZVRoaWNrbmVzcyI6MSwiRHVyYXRpb25Gb3JtYXQiOjAsIkluY2x1ZGVOb25Xb3JraW5nRGF5c0luRHVyYXRpb24iOnRydWUsIlBlcmNlbnRhZ2VDb21wbGV0ZVN0eWxlIjp7IiRpZCI6IjM0MiIsIkZvbnRTZXR0aW5ncyI6eyIkaWQiOiIzNDM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NDQiLCJMaW5lQ29sb3IiOm51bGwsIkxpbmVXZWlnaHQiOjAuMCwiTGluZVR5cGUiOjAsIlBhcmVudFN0eWxlIjpudWxsfSwiUGFyZW50U3R5bGUiOnsiJHJlZiI6IjgxIn19LCJEdXJhdGlvblN0eWxlIjp7IiRpZCI6IjM0NSIsIkZvbnRTZXR0aW5ncyI6eyIkaWQiOiIzNDYiLCJGb250U2l6ZSI6OSwiRm9udE5hbWUiOiJDYWxpYnJpIiwiSXNCb2xkIjpmYWxzZSwiSXNJdGFsaWMiOmZhbHNlLCJJc1VuZGVybGluZWQiOmZhbHNlLCJQYXJlbnRTdHlsZSI6eyIkcmVmIjoiODkifX0sIkF1dG9TaXplIjowLCJGb3JlZ3JvdW5kIjp7IiRpZCI6IjM0NyIsIkNvbG9yIjp7IiRpZCI6IjM0OCIsIkEiOjI1NSwiUiI6MCwiRyI6MCwiQiI6MH1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0OSIsIkxpbmVDb2xvciI6bnVsbCwiTGluZVdlaWdodCI6MC4wLCJMaW5lVHlwZSI6MCwiUGFyZW50U3R5bGUiOm51bGx9LCJQYXJlbnRTdHlsZSI6eyIkcmVmIjoiODgifX0sIkhvcml6b250YWxDb25uZWN0b3JTdHlsZSI6eyIkaWQiOiIzNTAiLCJMaW5lQ29sb3IiOnsiJHJlZiI6Ijk2In0sIkxpbmVXZWlnaHQiOjEuMCwiTGluZVR5cGUiOjAsIlBhcmVudFN0eWxlIjp7IiRyZWYiOiI5NSJ9fSwiVmVydGljYWxDb25uZWN0b3JTdHlsZSI6eyIkaWQiOiIzNTEiLCJMaW5lQ29sb3IiOnsiJHJlZiI6Ijk5In0sIkxpbmVXZWlnaHQiOjEuMCwiTGluZVR5cGUiOjAsIlBhcmVudFN0eWxlIjp7IiRyZWYiOiI5OCJ9fSwiTWFyZ2luIjpudWxsLCJTdGFydERhdGVQb3NpdGlvbiI6NCwiRW5kRGF0ZVBvc2l0aW9uIjo0LCJUaXRsZVBvc2l0aW9uIjoyLCJEdXJhdGlvblBvc2l0aW9uIjozLCJQZXJjZW50YWdlQ29tcGxldGVkUG9zaXRpb24iOjYsIlNwYWNpbmciOjEwLCJJc0JlbG93VGltZWJhbmQiOmZhbHNlLCJQZXJjZW50YWdlQ29tcGxldGVTaGFwZU9wYWNpdHkiOjM1LCJTaGFwZVN0eWxlIjp7IiRpZCI6IjM1MiIsIk1hcmdpbiI6eyIkcmVmIjoiMTAyIn0sIlBhZGRpbmciOnsiJGlkIjoiMzUzIiwiVG9wIjowLCJMZWZ0IjoxLCJSaWdodCI6MCwiQm90dG9tIjoxfSwiQmFja2dyb3VuZCI6eyIkaWQiOiIzNTQiLCJDb2xvciI6eyIkaWQiOiIzNTUiLCJBIjoyNTUsIlIiOjE3OCwiRyI6MTQsIkIiOjE4fX0sIklzVmlzaWJsZSI6dHJ1ZSwiV2lkdGgiOjAuMCwiSGVpZ2h0IjoxNi4wLCJCb3JkZXJTdHlsZSI6eyIkaWQiOiIzNTYiLCJMaW5lQ29sb3IiOnsiJGlkIjoiMzU3IiwiJHR5cGUiOiJOTFJFLkNvbW1vbi5Eb20uU29saWRDb2xvckJydXNoLCBOTFJFLkNvbW1vbiIsIkNvbG9yIjp7IiRpZCI6IjM1OCIsIkEiOjI1NSwiUiI6MjU1LCJHIjowLCJCIjowfX0sIkxpbmVXZWlnaHQiOjAuMCwiTGluZVR5cGUiOjAsIlBhcmVudFN0eWxlIjpudWxsfSwiUGFyZW50U3R5bGUiOnsiJHJlZiI6IjEwMSJ9fSwiVGl0bGVTdHlsZSI6eyIkaWQiOiIzNTkiLCJGb250U2V0dGluZ3MiOnsiJGlkIjoiMzYwIiwiRm9udFNpemUiOjEwLCJGb250TmFtZSI6IkNlbnR1cnkgR290aGljIiwiSXNCb2xkIjpmYWxzZSwiSXNJdGFsaWMiOmZhbHNlLCJJc1VuZGVybGluZWQiOmZhbHNlLCJQYXJlbnRTdHlsZSI6eyIkcmVmIjoiMTA4In19LCJBdXRvU2l6ZSI6MCwiRm9yZWdyb3VuZCI6eyIkcmVmIjoiMTA5In0sIk1heFdpZHRoIjo3MjAuMCwiTWF4SGVpZ2h0IjoiSW5maW5pdHkiLCJTbWFydEZvcmVncm91bmRJc0FjdGl2ZSI6ZmFsc2UsIkhvcml6b250YWxBbGlnbm1lbnQiOjEsIlZlcnRpY2FsQWxpZ25tZW50IjowLCJTbWFydEZvcmVncm91bmQiOm51bGwsIk1hcmdpbiI6eyIkcmVmIjoiMTExIn0sIlBhZGRpbmciOnsiJHJlZiI6IjExMiJ9LCJCYWNrZ3JvdW5kIjp7IiRyZWYiOiIxMTMifSwiSXNWaXNpYmxlIjp0cnVlLCJXaWR0aCI6MC4wLCJIZWlnaHQiOjAuMCwiQm9yZGVyU3R5bGUiOnsiJGlkIjoiMzYxIiwiTGluZUNvbG9yIjpudWxsLCJMaW5lV2VpZ2h0IjowLjAsIkxpbmVUeXBlIjowLCJQYXJlbnRTdHlsZSI6bnVsbH0sIlBhcmVudFN0eWxlIjp7IiRyZWYiOiIxMDcifX0sIkRhdGVTdHlsZSI6eyIkaWQiOiIzNjIiLCJGb250U2V0dGluZ3MiOnsiJGlkIjoiMzYzIiwiRm9udFNpemUiOjksIkZvbnROYW1lIjoiQ2VudHVyeSBHb3RoaWMiLCJJc0JvbGQiOmZhbHNlLCJJc0l0YWxpYyI6ZmFsc2UsIklzVW5kZXJsaW5lZCI6ZmFsc2UsIlBhcmVudFN0eWxlIjp7IiRyZWYiOiIxMTUifX0sIkF1dG9TaXplIjowLCJGb3JlZ3JvdW5kIjp7IiRpZCI6IjM2NCIsIkNvbG9yIjp7IiRpZCI6IjM2NSIsIkEiOjI1NSwiUiI6MTE1LCJHIjoxMTUsIkIiOjExNX1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2NiIsIkxpbmVDb2xvciI6bnVsbCwiTGluZVdlaWdodCI6MC4wLCJMaW5lVHlwZSI6MCwiUGFyZW50U3R5bGUiOm51bGx9LCJQYXJlbnRTdHlsZSI6eyIkcmVmIjoiMTE0In19LCJEYXRlRm9ybWF0Ijp7IiRpZCI6IjM2NyIsIkZvcm1hdFN0cmluZyI6Ik0vZCIsIlNlcGFyYXRvciI6Ii8iLCJVc2VJbnRlcm5hdGlvbmFsRGF0ZUZvcm1hdCI6ZmFsc2V9LCJJc1Zpc2libGUiOnRydWUsIlBhcmVudFN0eWxlIjp7IiRyZWYiOiI4MCJ9fSwiSW5kZXgiOjUsIklkIjoiZDQ1ZThmNjUtMWViMy00MjQxLWI3NjEtM2Q1NWYxODhmNzJlIiwiVGl0bGUiOiJUYXNrIDUiLCJOb3RlIjpudWxsLCJIeXBlcmxpbmsiOm51bGwsIklzQ2hhbmdlZCI6ZmFsc2UsIklzTmV3Ijp0cnVlfV0sIlNldHRpbmdzIjp7IiRpZCI6IjM2OCIsIkltcGFPcHRpb25zIjpudWxs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0cnVlLCJTbWFydFRpbWVsaW5lVGFza1BlcmNlbnRhZ2VGaXQiOmZhbHNlfSwiSXNOZXciOnRydW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1_Office Theme">
  <a:themeElements>
    <a:clrScheme name="Custom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D8D8D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114</Words>
  <Application>Microsoft Office PowerPoint</Application>
  <PresentationFormat>On-screen Show (4:3)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Century Gothic</vt:lpstr>
      <vt:lpstr>Segoe UI</vt:lpstr>
      <vt:lpstr>Segoe UI Light</vt:lpstr>
      <vt:lpstr>Wingdings</vt:lpstr>
      <vt:lpstr>Office Theme</vt:lpstr>
      <vt:lpstr>11_Office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2014-05-08T21:43:26Z</dcterms:created>
  <dcterms:modified xsi:type="dcterms:W3CDTF">2019-02-20T01:32:36Z</dcterms:modified>
</cp:coreProperties>
</file>